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7" r:id="rId5"/>
    <p:sldMasterId id="2147483708" r:id="rId6"/>
  </p:sldMasterIdLst>
  <p:notesMasterIdLst>
    <p:notesMasterId r:id="rId18"/>
  </p:notesMasterIdLst>
  <p:handoutMasterIdLst>
    <p:handoutMasterId r:id="rId19"/>
  </p:handoutMasterIdLst>
  <p:sldIdLst>
    <p:sldId id="4321" r:id="rId7"/>
    <p:sldId id="4322" r:id="rId8"/>
    <p:sldId id="4323" r:id="rId9"/>
    <p:sldId id="4324" r:id="rId10"/>
    <p:sldId id="279" r:id="rId11"/>
    <p:sldId id="4326" r:id="rId12"/>
    <p:sldId id="4329" r:id="rId13"/>
    <p:sldId id="4332" r:id="rId14"/>
    <p:sldId id="4309" r:id="rId15"/>
    <p:sldId id="4331" r:id="rId16"/>
    <p:sldId id="4330" r:id="rId17"/>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66" userDrawn="1">
          <p15:clr>
            <a:srgbClr val="A4A3A4"/>
          </p15:clr>
        </p15:guide>
        <p15:guide id="2" pos="7491" userDrawn="1">
          <p15:clr>
            <a:srgbClr val="A4A3A4"/>
          </p15:clr>
        </p15:guide>
        <p15:guide id="3" orient="horz" pos="34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0000"/>
    <a:srgbClr val="8B2A0F"/>
    <a:srgbClr val="31940A"/>
    <a:srgbClr val="5619EF"/>
    <a:srgbClr val="A40000"/>
    <a:srgbClr val="EA0000"/>
    <a:srgbClr val="FF6D6D"/>
    <a:srgbClr val="E4F389"/>
    <a:srgbClr val="F63500"/>
    <a:srgbClr val="F5F6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94660"/>
  </p:normalViewPr>
  <p:slideViewPr>
    <p:cSldViewPr snapToGrid="0">
      <p:cViewPr varScale="1">
        <p:scale>
          <a:sx n="90" d="100"/>
          <a:sy n="90" d="100"/>
        </p:scale>
        <p:origin x="331" y="82"/>
      </p:cViewPr>
      <p:guideLst>
        <p:guide pos="166"/>
        <p:guide pos="7491"/>
        <p:guide orient="horz" pos="34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e Kruška" userId="2e40eac5-7b52-45a4-914e-c839a1c453d8" providerId="ADAL" clId="{9BAF896C-D517-4EE3-AC2A-D51E81D517E3}"/>
    <pc:docChg chg="modSld">
      <pc:chgData name="Alise Kruška" userId="2e40eac5-7b52-45a4-914e-c839a1c453d8" providerId="ADAL" clId="{9BAF896C-D517-4EE3-AC2A-D51E81D517E3}" dt="2025-10-14T07:59:45.305" v="32" actId="20577"/>
      <pc:docMkLst>
        <pc:docMk/>
      </pc:docMkLst>
      <pc:sldChg chg="modSp mod">
        <pc:chgData name="Alise Kruška" userId="2e40eac5-7b52-45a4-914e-c839a1c453d8" providerId="ADAL" clId="{9BAF896C-D517-4EE3-AC2A-D51E81D517E3}" dt="2025-10-14T07:59:45.305" v="32" actId="20577"/>
        <pc:sldMkLst>
          <pc:docMk/>
          <pc:sldMk cId="290022293" sldId="4309"/>
        </pc:sldMkLst>
        <pc:spChg chg="mod">
          <ac:chgData name="Alise Kruška" userId="2e40eac5-7b52-45a4-914e-c839a1c453d8" providerId="ADAL" clId="{9BAF896C-D517-4EE3-AC2A-D51E81D517E3}" dt="2025-10-14T07:59:45.305" v="32" actId="20577"/>
          <ac:spMkLst>
            <pc:docMk/>
            <pc:sldMk cId="290022293" sldId="4309"/>
            <ac:spMk id="3" creationId="{2225C9B6-1452-1AE0-256F-58A8126FD7F0}"/>
          </ac:spMkLst>
        </pc:spChg>
        <pc:spChg chg="mod">
          <ac:chgData name="Alise Kruška" userId="2e40eac5-7b52-45a4-914e-c839a1c453d8" providerId="ADAL" clId="{9BAF896C-D517-4EE3-AC2A-D51E81D517E3}" dt="2025-10-14T07:58:11.580" v="15" actId="1076"/>
          <ac:spMkLst>
            <pc:docMk/>
            <pc:sldMk cId="290022293" sldId="4309"/>
            <ac:spMk id="5" creationId="{06AD61DD-C119-5491-5B9E-853687D8D82F}"/>
          </ac:spMkLst>
        </pc:spChg>
      </pc:sldChg>
      <pc:sldChg chg="modNotesTx">
        <pc:chgData name="Alise Kruška" userId="2e40eac5-7b52-45a4-914e-c839a1c453d8" providerId="ADAL" clId="{9BAF896C-D517-4EE3-AC2A-D51E81D517E3}" dt="2025-10-14T06:37:53.709" v="13" actId="20577"/>
        <pc:sldMkLst>
          <pc:docMk/>
          <pc:sldMk cId="371835343" sldId="4324"/>
        </pc:sldMkLst>
      </pc:sldChg>
      <pc:sldChg chg="modNotesTx">
        <pc:chgData name="Alise Kruška" userId="2e40eac5-7b52-45a4-914e-c839a1c453d8" providerId="ADAL" clId="{9BAF896C-D517-4EE3-AC2A-D51E81D517E3}" dt="2025-10-14T06:37:43.993" v="12" actId="20577"/>
        <pc:sldMkLst>
          <pc:docMk/>
          <pc:sldMk cId="2740409155" sldId="432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19413" cy="495300"/>
          </a:xfrm>
          <a:prstGeom prst="rect">
            <a:avLst/>
          </a:prstGeom>
        </p:spPr>
        <p:txBody>
          <a:bodyPr vert="horz" lIns="91417" tIns="45709" rIns="91417" bIns="45709" rtlCol="0"/>
          <a:lstStyle>
            <a:lvl1pPr algn="l">
              <a:defRPr sz="1200"/>
            </a:lvl1pPr>
          </a:lstStyle>
          <a:p>
            <a:endParaRPr lang="lv-LV"/>
          </a:p>
        </p:txBody>
      </p:sp>
      <p:sp>
        <p:nvSpPr>
          <p:cNvPr id="3" name="Date Placeholder 2"/>
          <p:cNvSpPr>
            <a:spLocks noGrp="1"/>
          </p:cNvSpPr>
          <p:nvPr>
            <p:ph type="dt" sz="quarter" idx="1"/>
          </p:nvPr>
        </p:nvSpPr>
        <p:spPr>
          <a:xfrm>
            <a:off x="3814764" y="0"/>
            <a:ext cx="2919412" cy="495300"/>
          </a:xfrm>
          <a:prstGeom prst="rect">
            <a:avLst/>
          </a:prstGeom>
        </p:spPr>
        <p:txBody>
          <a:bodyPr vert="horz" lIns="91417" tIns="45709" rIns="91417" bIns="45709" rtlCol="0"/>
          <a:lstStyle>
            <a:lvl1pPr algn="r">
              <a:defRPr sz="1200"/>
            </a:lvl1pPr>
          </a:lstStyle>
          <a:p>
            <a:r>
              <a:rPr lang="en-US"/>
              <a:t>06/08/2020</a:t>
            </a:r>
            <a:endParaRPr lang="lv-LV"/>
          </a:p>
        </p:txBody>
      </p:sp>
      <p:sp>
        <p:nvSpPr>
          <p:cNvPr id="4" name="Footer Placeholder 3"/>
          <p:cNvSpPr>
            <a:spLocks noGrp="1"/>
          </p:cNvSpPr>
          <p:nvPr>
            <p:ph type="ftr" sz="quarter" idx="2"/>
          </p:nvPr>
        </p:nvSpPr>
        <p:spPr>
          <a:xfrm>
            <a:off x="1" y="9371013"/>
            <a:ext cx="2919413" cy="495300"/>
          </a:xfrm>
          <a:prstGeom prst="rect">
            <a:avLst/>
          </a:prstGeom>
        </p:spPr>
        <p:txBody>
          <a:bodyPr vert="horz" lIns="91417" tIns="45709" rIns="91417" bIns="45709" rtlCol="0" anchor="b"/>
          <a:lstStyle>
            <a:lvl1pPr algn="l">
              <a:defRPr sz="1200"/>
            </a:lvl1pPr>
          </a:lstStyle>
          <a:p>
            <a:endParaRPr lang="lv-LV"/>
          </a:p>
        </p:txBody>
      </p:sp>
      <p:sp>
        <p:nvSpPr>
          <p:cNvPr id="5" name="Slide Number Placeholder 4"/>
          <p:cNvSpPr>
            <a:spLocks noGrp="1"/>
          </p:cNvSpPr>
          <p:nvPr>
            <p:ph type="sldNum" sz="quarter" idx="3"/>
          </p:nvPr>
        </p:nvSpPr>
        <p:spPr>
          <a:xfrm>
            <a:off x="3814764" y="9371013"/>
            <a:ext cx="2919412" cy="495300"/>
          </a:xfrm>
          <a:prstGeom prst="rect">
            <a:avLst/>
          </a:prstGeom>
        </p:spPr>
        <p:txBody>
          <a:bodyPr vert="horz" lIns="91417" tIns="45709" rIns="91417" bIns="45709" rtlCol="0" anchor="b"/>
          <a:lstStyle>
            <a:lvl1pPr algn="r">
              <a:defRPr sz="1200"/>
            </a:lvl1pPr>
          </a:lstStyle>
          <a:p>
            <a:fld id="{225795E1-904C-4353-8BC5-F9DFF48FF6EB}" type="slidenum">
              <a:rPr lang="lv-LV" smtClean="0"/>
              <a:t>‹#›</a:t>
            </a:fld>
            <a:endParaRPr lang="lv-LV"/>
          </a:p>
        </p:txBody>
      </p:sp>
    </p:spTree>
    <p:extLst>
      <p:ext uri="{BB962C8B-B14F-4D97-AF65-F5344CB8AC3E}">
        <p14:creationId xmlns:p14="http://schemas.microsoft.com/office/powerpoint/2010/main" val="36637398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18831" cy="495029"/>
          </a:xfrm>
          <a:prstGeom prst="rect">
            <a:avLst/>
          </a:prstGeom>
        </p:spPr>
        <p:txBody>
          <a:bodyPr vert="horz" lIns="91417" tIns="45709" rIns="91417" bIns="45709" rtlCol="0"/>
          <a:lstStyle>
            <a:lvl1pPr algn="l">
              <a:defRPr sz="1200"/>
            </a:lvl1pPr>
          </a:lstStyle>
          <a:p>
            <a:endParaRPr lang="en-US"/>
          </a:p>
        </p:txBody>
      </p:sp>
      <p:sp>
        <p:nvSpPr>
          <p:cNvPr id="3" name="Date Placeholder 2"/>
          <p:cNvSpPr>
            <a:spLocks noGrp="1"/>
          </p:cNvSpPr>
          <p:nvPr>
            <p:ph type="dt" idx="1"/>
          </p:nvPr>
        </p:nvSpPr>
        <p:spPr>
          <a:xfrm>
            <a:off x="3815373" y="1"/>
            <a:ext cx="2918831" cy="495029"/>
          </a:xfrm>
          <a:prstGeom prst="rect">
            <a:avLst/>
          </a:prstGeom>
        </p:spPr>
        <p:txBody>
          <a:bodyPr vert="horz" lIns="91417" tIns="45709" rIns="91417" bIns="45709" rtlCol="0"/>
          <a:lstStyle>
            <a:lvl1pPr algn="r">
              <a:defRPr sz="1200"/>
            </a:lvl1pPr>
          </a:lstStyle>
          <a:p>
            <a:r>
              <a:rPr lang="en-US"/>
              <a:t>06/08/2020</a:t>
            </a:r>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17" tIns="45709" rIns="91417" bIns="45709" rtlCol="0" anchor="ctr"/>
          <a:lstStyle/>
          <a:p>
            <a:endParaRPr lang="en-US"/>
          </a:p>
        </p:txBody>
      </p:sp>
      <p:sp>
        <p:nvSpPr>
          <p:cNvPr id="5" name="Notes Placeholder 4"/>
          <p:cNvSpPr>
            <a:spLocks noGrp="1"/>
          </p:cNvSpPr>
          <p:nvPr>
            <p:ph type="body" sz="quarter" idx="3"/>
          </p:nvPr>
        </p:nvSpPr>
        <p:spPr>
          <a:xfrm>
            <a:off x="673577" y="4748165"/>
            <a:ext cx="5388610" cy="3884861"/>
          </a:xfrm>
          <a:prstGeom prst="rect">
            <a:avLst/>
          </a:prstGeom>
        </p:spPr>
        <p:txBody>
          <a:bodyPr vert="horz" lIns="91417" tIns="45709" rIns="91417" bIns="4570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17" tIns="45709" rIns="91417" bIns="45709"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17" tIns="45709" rIns="91417" bIns="45709" rtlCol="0" anchor="b"/>
          <a:lstStyle>
            <a:lvl1pPr algn="r">
              <a:defRPr sz="1200"/>
            </a:lvl1pPr>
          </a:lstStyle>
          <a:p>
            <a:fld id="{C02A1486-A9C5-4DD5-9581-93229364BEC7}" type="slidenum">
              <a:rPr lang="en-US" smtClean="0"/>
              <a:t>‹#›</a:t>
            </a:fld>
            <a:endParaRPr lang="en-US"/>
          </a:p>
        </p:txBody>
      </p:sp>
    </p:spTree>
    <p:extLst>
      <p:ext uri="{BB962C8B-B14F-4D97-AF65-F5344CB8AC3E}">
        <p14:creationId xmlns:p14="http://schemas.microsoft.com/office/powerpoint/2010/main" val="55354040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Mūsu nākotne ir atkarīga no atbalsta jaunajām ģimenēm. </a:t>
            </a:r>
            <a:r>
              <a:rPr lang="lv-LV" dirty="0" err="1"/>
              <a:t>Nurse-Family</a:t>
            </a:r>
            <a:r>
              <a:rPr lang="lv-LV" dirty="0"/>
              <a:t> </a:t>
            </a:r>
            <a:r>
              <a:rPr lang="lv-LV" dirty="0" err="1"/>
              <a:t>Partnership</a:t>
            </a:r>
            <a:r>
              <a:rPr lang="lv-LV" dirty="0"/>
              <a:t> (NFP) ir pierādīts risinājums</a:t>
            </a:r>
            <a:endParaRPr lang="en-US" dirty="0"/>
          </a:p>
        </p:txBody>
      </p:sp>
      <p:sp>
        <p:nvSpPr>
          <p:cNvPr id="4" name="Date Placeholder 3"/>
          <p:cNvSpPr>
            <a:spLocks noGrp="1"/>
          </p:cNvSpPr>
          <p:nvPr>
            <p:ph type="dt" idx="1"/>
          </p:nvPr>
        </p:nvSpPr>
        <p:spPr/>
        <p:txBody>
          <a:bodyPr/>
          <a:lstStyle/>
          <a:p>
            <a:r>
              <a:rPr lang="en-US"/>
              <a:t>06/08/2020</a:t>
            </a:r>
          </a:p>
        </p:txBody>
      </p:sp>
      <p:sp>
        <p:nvSpPr>
          <p:cNvPr id="5" name="Slide Number Placeholder 4"/>
          <p:cNvSpPr>
            <a:spLocks noGrp="1"/>
          </p:cNvSpPr>
          <p:nvPr>
            <p:ph type="sldNum" sz="quarter" idx="5"/>
          </p:nvPr>
        </p:nvSpPr>
        <p:spPr/>
        <p:txBody>
          <a:bodyPr/>
          <a:lstStyle/>
          <a:p>
            <a:fld id="{C02A1486-A9C5-4DD5-9581-93229364BEC7}" type="slidenum">
              <a:rPr lang="en-US" smtClean="0"/>
              <a:t>1</a:t>
            </a:fld>
            <a:endParaRPr lang="en-US"/>
          </a:p>
        </p:txBody>
      </p:sp>
    </p:spTree>
    <p:extLst>
      <p:ext uri="{BB962C8B-B14F-4D97-AF65-F5344CB8AC3E}">
        <p14:creationId xmlns:p14="http://schemas.microsoft.com/office/powerpoint/2010/main" val="484279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06/08/2020</a:t>
            </a:r>
          </a:p>
        </p:txBody>
      </p:sp>
      <p:sp>
        <p:nvSpPr>
          <p:cNvPr id="5" name="Slide Number Placeholder 4"/>
          <p:cNvSpPr>
            <a:spLocks noGrp="1"/>
          </p:cNvSpPr>
          <p:nvPr>
            <p:ph type="sldNum" sz="quarter" idx="5"/>
          </p:nvPr>
        </p:nvSpPr>
        <p:spPr/>
        <p:txBody>
          <a:bodyPr/>
          <a:lstStyle/>
          <a:p>
            <a:fld id="{C02A1486-A9C5-4DD5-9581-93229364BEC7}" type="slidenum">
              <a:rPr lang="en-US" smtClean="0"/>
              <a:t>3</a:t>
            </a:fld>
            <a:endParaRPr lang="en-US"/>
          </a:p>
        </p:txBody>
      </p:sp>
    </p:spTree>
    <p:extLst>
      <p:ext uri="{BB962C8B-B14F-4D97-AF65-F5344CB8AC3E}">
        <p14:creationId xmlns:p14="http://schemas.microsoft.com/office/powerpoint/2010/main" val="1438220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ea typeface="Calibri"/>
              <a:cs typeface="Calibri"/>
            </a:endParaRPr>
          </a:p>
          <a:p>
            <a:r>
              <a:rPr lang="en-US" dirty="0"/>
              <a:t> </a:t>
            </a:r>
            <a:endParaRPr lang="en-US" dirty="0">
              <a:ea typeface="Calibri"/>
              <a:cs typeface="Calibri"/>
            </a:endParaRPr>
          </a:p>
          <a:p>
            <a:r>
              <a:rPr lang="en-US" dirty="0"/>
              <a:t> </a:t>
            </a:r>
            <a:endParaRPr lang="en-US" dirty="0">
              <a:ea typeface="Calibri"/>
              <a:cs typeface="Calibri"/>
            </a:endParaRPr>
          </a:p>
          <a:p>
            <a:r>
              <a:rPr lang="en-US" dirty="0"/>
              <a:t> </a:t>
            </a:r>
            <a:endParaRPr lang="en-US" dirty="0">
              <a:ea typeface="Calibri"/>
              <a:cs typeface="Calibri"/>
            </a:endParaRPr>
          </a:p>
          <a:p>
            <a:r>
              <a:rPr lang="en-US" dirty="0"/>
              <a:t> </a:t>
            </a:r>
            <a:r>
              <a:rPr lang="en-US" dirty="0" err="1"/>
              <a:t>Personīgā</a:t>
            </a:r>
            <a:r>
              <a:rPr lang="en-US" dirty="0"/>
              <a:t> </a:t>
            </a:r>
            <a:r>
              <a:rPr lang="en-US" dirty="0" err="1"/>
              <a:t>veselība</a:t>
            </a:r>
            <a:endParaRPr lang="en-US" dirty="0"/>
          </a:p>
          <a:p>
            <a:r>
              <a:rPr lang="en-US" dirty="0"/>
              <a:t>Vides </a:t>
            </a:r>
            <a:r>
              <a:rPr lang="en-US" dirty="0" err="1"/>
              <a:t>veselība</a:t>
            </a:r>
            <a:endParaRPr lang="en-US" dirty="0">
              <a:ea typeface="Calibri"/>
              <a:cs typeface="Calibri"/>
            </a:endParaRPr>
          </a:p>
          <a:p>
            <a:r>
              <a:rPr lang="en-US" dirty="0" err="1"/>
              <a:t>Dzīves</a:t>
            </a:r>
            <a:r>
              <a:rPr lang="en-US" dirty="0"/>
              <a:t> gaita un </a:t>
            </a:r>
            <a:r>
              <a:rPr lang="en-US" dirty="0" err="1"/>
              <a:t>attīstība</a:t>
            </a:r>
            <a:endParaRPr lang="en-US" dirty="0">
              <a:ea typeface="Calibri"/>
              <a:cs typeface="Calibri"/>
            </a:endParaRPr>
          </a:p>
          <a:p>
            <a:r>
              <a:rPr lang="en-US" dirty="0" err="1"/>
              <a:t>Mātes</a:t>
            </a:r>
            <a:r>
              <a:rPr lang="en-US" dirty="0"/>
              <a:t> loma</a:t>
            </a:r>
            <a:endParaRPr lang="en-US" dirty="0">
              <a:ea typeface="Calibri"/>
              <a:cs typeface="Calibri"/>
            </a:endParaRPr>
          </a:p>
          <a:p>
            <a:r>
              <a:rPr lang="en-US" dirty="0" err="1"/>
              <a:t>Ģimene</a:t>
            </a:r>
            <a:r>
              <a:rPr lang="en-US" dirty="0"/>
              <a:t> un </a:t>
            </a:r>
            <a:r>
              <a:rPr lang="en-US" dirty="0" err="1"/>
              <a:t>draugi</a:t>
            </a:r>
            <a:endParaRPr lang="en-US" dirty="0">
              <a:ea typeface="Calibri"/>
              <a:cs typeface="Calibri"/>
            </a:endParaRPr>
          </a:p>
          <a:p>
            <a:r>
              <a:rPr lang="en-US" dirty="0" err="1"/>
              <a:t>Veselības</a:t>
            </a:r>
            <a:r>
              <a:rPr lang="en-US" dirty="0"/>
              <a:t> un </a:t>
            </a:r>
            <a:r>
              <a:rPr lang="en-US" dirty="0" err="1"/>
              <a:t>sociālie</a:t>
            </a:r>
            <a:r>
              <a:rPr lang="en-US" dirty="0"/>
              <a:t> </a:t>
            </a:r>
            <a:r>
              <a:rPr lang="en-US" dirty="0" err="1"/>
              <a:t>pakalpojumi</a:t>
            </a:r>
            <a:endParaRPr lang="en-US" dirty="0">
              <a:ea typeface="Calibri"/>
              <a:cs typeface="Calibri"/>
            </a:endParaRPr>
          </a:p>
          <a:p>
            <a:r>
              <a:rPr lang="en-US" dirty="0"/>
              <a:t> </a:t>
            </a:r>
            <a:endParaRPr lang="en-US" dirty="0">
              <a:ea typeface="Calibri"/>
              <a:cs typeface="Calibri"/>
            </a:endParaRPr>
          </a:p>
          <a:p>
            <a:r>
              <a:rPr lang="en-US" dirty="0"/>
              <a:t> </a:t>
            </a:r>
            <a:endParaRPr lang="en-US" dirty="0">
              <a:ea typeface="Calibri"/>
              <a:cs typeface="Calibri"/>
            </a:endParaRPr>
          </a:p>
          <a:p>
            <a:r>
              <a:rPr lang="en-US" dirty="0"/>
              <a:t> </a:t>
            </a:r>
            <a:endParaRPr lang="en-US" dirty="0">
              <a:ea typeface="Calibri"/>
              <a:cs typeface="Calibri"/>
            </a:endParaRPr>
          </a:p>
          <a:p>
            <a:r>
              <a:rPr lang="en-US" dirty="0"/>
              <a:t> </a:t>
            </a:r>
            <a:endParaRPr lang="en-US" dirty="0">
              <a:ea typeface="Calibri"/>
              <a:cs typeface="Calibri"/>
            </a:endParaRPr>
          </a:p>
          <a:p>
            <a:r>
              <a:rPr lang="en-US" dirty="0"/>
              <a:t> </a:t>
            </a:r>
            <a:r>
              <a:rPr lang="en-US" dirty="0" err="1"/>
              <a:t>Personīgā</a:t>
            </a:r>
            <a:r>
              <a:rPr lang="en-US" dirty="0"/>
              <a:t> </a:t>
            </a:r>
            <a:r>
              <a:rPr lang="en-US" dirty="0" err="1"/>
              <a:t>veselība</a:t>
            </a:r>
            <a:endParaRPr lang="en-US" dirty="0"/>
          </a:p>
          <a:p>
            <a:r>
              <a:rPr lang="en-US" dirty="0"/>
              <a:t>Vides </a:t>
            </a:r>
            <a:r>
              <a:rPr lang="en-US" dirty="0" err="1"/>
              <a:t>veselība</a:t>
            </a:r>
            <a:endParaRPr lang="en-US" dirty="0">
              <a:ea typeface="Calibri"/>
              <a:cs typeface="Calibri"/>
            </a:endParaRPr>
          </a:p>
          <a:p>
            <a:r>
              <a:rPr lang="en-US" dirty="0" err="1"/>
              <a:t>Dzīves</a:t>
            </a:r>
            <a:r>
              <a:rPr lang="en-US" dirty="0"/>
              <a:t> gaita un </a:t>
            </a:r>
            <a:r>
              <a:rPr lang="en-US" dirty="0" err="1"/>
              <a:t>attīstība</a:t>
            </a:r>
            <a:endParaRPr lang="en-US" dirty="0">
              <a:ea typeface="Calibri"/>
              <a:cs typeface="Calibri"/>
            </a:endParaRPr>
          </a:p>
          <a:p>
            <a:r>
              <a:rPr lang="en-US" dirty="0" err="1"/>
              <a:t>Mātes</a:t>
            </a:r>
            <a:r>
              <a:rPr lang="en-US" dirty="0"/>
              <a:t> loma</a:t>
            </a:r>
            <a:endParaRPr lang="en-US" dirty="0">
              <a:ea typeface="Calibri"/>
              <a:cs typeface="Calibri"/>
            </a:endParaRPr>
          </a:p>
          <a:p>
            <a:r>
              <a:rPr lang="en-US" dirty="0" err="1"/>
              <a:t>Ģimene</a:t>
            </a:r>
            <a:r>
              <a:rPr lang="en-US" dirty="0"/>
              <a:t> un </a:t>
            </a:r>
            <a:r>
              <a:rPr lang="en-US" dirty="0" err="1"/>
              <a:t>draugi</a:t>
            </a:r>
            <a:endParaRPr lang="en-US" dirty="0">
              <a:ea typeface="Calibri"/>
              <a:cs typeface="Calibri"/>
            </a:endParaRPr>
          </a:p>
          <a:p>
            <a:r>
              <a:rPr lang="en-US" dirty="0" err="1"/>
              <a:t>Veselības</a:t>
            </a:r>
            <a:r>
              <a:rPr lang="en-US" dirty="0"/>
              <a:t> un </a:t>
            </a:r>
            <a:r>
              <a:rPr lang="en-US" dirty="0" err="1"/>
              <a:t>sociālie</a:t>
            </a:r>
            <a:r>
              <a:rPr lang="en-US" dirty="0"/>
              <a:t> </a:t>
            </a:r>
            <a:r>
              <a:rPr lang="en-US" dirty="0" err="1"/>
              <a:t>pakalpojumi</a:t>
            </a:r>
            <a:endParaRPr lang="en-US" dirty="0">
              <a:ea typeface="Calibri"/>
              <a:cs typeface="Calibri"/>
            </a:endParaRPr>
          </a:p>
          <a:p>
            <a:endParaRPr lang="en-US" dirty="0">
              <a:ea typeface="Calibri"/>
              <a:cs typeface="Calibri"/>
            </a:endParaRPr>
          </a:p>
          <a:p>
            <a:r>
              <a:rPr lang="en-US" dirty="0"/>
              <a:t> </a:t>
            </a:r>
            <a:endParaRPr lang="en-US" dirty="0">
              <a:ea typeface="Calibri"/>
              <a:cs typeface="Calibri"/>
            </a:endParaRPr>
          </a:p>
          <a:p>
            <a:endParaRPr lang="en-US" dirty="0">
              <a:ea typeface="Calibri"/>
              <a:cs typeface="Calibri"/>
            </a:endParaRPr>
          </a:p>
        </p:txBody>
      </p:sp>
      <p:sp>
        <p:nvSpPr>
          <p:cNvPr id="4" name="Date Placeholder 3"/>
          <p:cNvSpPr>
            <a:spLocks noGrp="1"/>
          </p:cNvSpPr>
          <p:nvPr>
            <p:ph type="dt" idx="1"/>
          </p:nvPr>
        </p:nvSpPr>
        <p:spPr/>
        <p:txBody>
          <a:bodyPr/>
          <a:lstStyle/>
          <a:p>
            <a:r>
              <a:rPr lang="en-US"/>
              <a:t>06/08/2020</a:t>
            </a:r>
          </a:p>
        </p:txBody>
      </p:sp>
      <p:sp>
        <p:nvSpPr>
          <p:cNvPr id="5" name="Slide Number Placeholder 4"/>
          <p:cNvSpPr>
            <a:spLocks noGrp="1"/>
          </p:cNvSpPr>
          <p:nvPr>
            <p:ph type="sldNum" sz="quarter" idx="5"/>
          </p:nvPr>
        </p:nvSpPr>
        <p:spPr/>
        <p:txBody>
          <a:bodyPr/>
          <a:lstStyle/>
          <a:p>
            <a:fld id="{C02A1486-A9C5-4DD5-9581-93229364BEC7}" type="slidenum">
              <a:rPr lang="en-US" smtClean="0"/>
              <a:t>4</a:t>
            </a:fld>
            <a:endParaRPr lang="en-US"/>
          </a:p>
        </p:txBody>
      </p:sp>
    </p:spTree>
    <p:extLst>
      <p:ext uri="{BB962C8B-B14F-4D97-AF65-F5344CB8AC3E}">
        <p14:creationId xmlns:p14="http://schemas.microsoft.com/office/powerpoint/2010/main" val="4083918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err="1"/>
          </a:p>
        </p:txBody>
      </p:sp>
      <p:sp>
        <p:nvSpPr>
          <p:cNvPr id="4" name="Date Placeholder 3"/>
          <p:cNvSpPr>
            <a:spLocks noGrp="1"/>
          </p:cNvSpPr>
          <p:nvPr>
            <p:ph type="dt" idx="1"/>
          </p:nvPr>
        </p:nvSpPr>
        <p:spPr/>
        <p:txBody>
          <a:bodyPr/>
          <a:lstStyle/>
          <a:p>
            <a:r>
              <a:rPr lang="en-US"/>
              <a:t>06/08/2020</a:t>
            </a:r>
          </a:p>
        </p:txBody>
      </p:sp>
      <p:sp>
        <p:nvSpPr>
          <p:cNvPr id="5" name="Slide Number Placeholder 4"/>
          <p:cNvSpPr>
            <a:spLocks noGrp="1"/>
          </p:cNvSpPr>
          <p:nvPr>
            <p:ph type="sldNum" sz="quarter" idx="5"/>
          </p:nvPr>
        </p:nvSpPr>
        <p:spPr/>
        <p:txBody>
          <a:bodyPr/>
          <a:lstStyle/>
          <a:p>
            <a:fld id="{C02A1486-A9C5-4DD5-9581-93229364BEC7}" type="slidenum">
              <a:rPr lang="en-US" smtClean="0"/>
              <a:t>7</a:t>
            </a:fld>
            <a:endParaRPr lang="en-US"/>
          </a:p>
        </p:txBody>
      </p:sp>
    </p:spTree>
    <p:extLst>
      <p:ext uri="{BB962C8B-B14F-4D97-AF65-F5344CB8AC3E}">
        <p14:creationId xmlns:p14="http://schemas.microsoft.com/office/powerpoint/2010/main" val="2607925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444444"/>
              </a:solidFill>
              <a:ea typeface="Calibri"/>
              <a:cs typeface="Calibri"/>
            </a:endParaRPr>
          </a:p>
          <a:p>
            <a:pPr marL="285750" indent="-285750">
              <a:buFont typeface="Arial"/>
              <a:buChar char="•"/>
            </a:pPr>
            <a:endParaRPr lang="en-US" dirty="0">
              <a:solidFill>
                <a:srgbClr val="444444"/>
              </a:solidFill>
              <a:ea typeface="Calibri"/>
              <a:cs typeface="Calibri"/>
            </a:endParaRPr>
          </a:p>
        </p:txBody>
      </p:sp>
      <p:sp>
        <p:nvSpPr>
          <p:cNvPr id="4" name="Date Placeholder 3"/>
          <p:cNvSpPr>
            <a:spLocks noGrp="1"/>
          </p:cNvSpPr>
          <p:nvPr>
            <p:ph type="dt" idx="1"/>
          </p:nvPr>
        </p:nvSpPr>
        <p:spPr/>
        <p:txBody>
          <a:bodyPr/>
          <a:lstStyle/>
          <a:p>
            <a:r>
              <a:rPr lang="en-US"/>
              <a:t>06/08/2020</a:t>
            </a:r>
          </a:p>
        </p:txBody>
      </p:sp>
      <p:sp>
        <p:nvSpPr>
          <p:cNvPr id="5" name="Slide Number Placeholder 4"/>
          <p:cNvSpPr>
            <a:spLocks noGrp="1"/>
          </p:cNvSpPr>
          <p:nvPr>
            <p:ph type="sldNum" sz="quarter" idx="5"/>
          </p:nvPr>
        </p:nvSpPr>
        <p:spPr/>
        <p:txBody>
          <a:bodyPr/>
          <a:lstStyle/>
          <a:p>
            <a:fld id="{C02A1486-A9C5-4DD5-9581-93229364BEC7}" type="slidenum">
              <a:rPr lang="en-US" smtClean="0"/>
              <a:t>8</a:t>
            </a:fld>
            <a:endParaRPr lang="en-US"/>
          </a:p>
        </p:txBody>
      </p:sp>
    </p:spTree>
    <p:extLst>
      <p:ext uri="{BB962C8B-B14F-4D97-AF65-F5344CB8AC3E}">
        <p14:creationId xmlns:p14="http://schemas.microsoft.com/office/powerpoint/2010/main" val="3501596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Date Placeholder 3"/>
          <p:cNvSpPr>
            <a:spLocks noGrp="1"/>
          </p:cNvSpPr>
          <p:nvPr>
            <p:ph type="dt" idx="1"/>
          </p:nvPr>
        </p:nvSpPr>
        <p:spPr/>
        <p:txBody>
          <a:bodyPr/>
          <a:lstStyle/>
          <a:p>
            <a:r>
              <a:rPr lang="en-US"/>
              <a:t>06/08/2020</a:t>
            </a:r>
          </a:p>
        </p:txBody>
      </p:sp>
      <p:sp>
        <p:nvSpPr>
          <p:cNvPr id="5" name="Slide Number Placeholder 4"/>
          <p:cNvSpPr>
            <a:spLocks noGrp="1"/>
          </p:cNvSpPr>
          <p:nvPr>
            <p:ph type="sldNum" sz="quarter" idx="5"/>
          </p:nvPr>
        </p:nvSpPr>
        <p:spPr/>
        <p:txBody>
          <a:bodyPr/>
          <a:lstStyle/>
          <a:p>
            <a:fld id="{C02A1486-A9C5-4DD5-9581-93229364BEC7}" type="slidenum">
              <a:rPr lang="en-US" smtClean="0"/>
              <a:t>9</a:t>
            </a:fld>
            <a:endParaRPr lang="en-US"/>
          </a:p>
        </p:txBody>
      </p:sp>
    </p:spTree>
    <p:extLst>
      <p:ext uri="{BB962C8B-B14F-4D97-AF65-F5344CB8AC3E}">
        <p14:creationId xmlns:p14="http://schemas.microsoft.com/office/powerpoint/2010/main" val="2731001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972DF-AF7D-4A88-804C-5A14635F03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C8DA9C-79D9-4F06-B4BA-B96FAAB5E6D0}"/>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E8415-33B3-40B1-907E-64176A87B8C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42A92AC-FC36-482C-854D-257539586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727020-5A34-4189-A5D5-38CADC14B42C}"/>
              </a:ext>
            </a:extLst>
          </p:cNvPr>
          <p:cNvSpPr>
            <a:spLocks noGrp="1"/>
          </p:cNvSpPr>
          <p:nvPr>
            <p:ph type="sldNum" sz="quarter" idx="12"/>
          </p:nvPr>
        </p:nvSpPr>
        <p:spPr/>
        <p:txBody>
          <a:bodyPr/>
          <a:lstStyle/>
          <a:p>
            <a:fld id="{4FB962D2-EF59-4193-8832-CAF6E94B4769}" type="slidenum">
              <a:rPr lang="en-US" smtClean="0"/>
              <a:t>‹#›</a:t>
            </a:fld>
            <a:endParaRPr lang="en-US"/>
          </a:p>
        </p:txBody>
      </p:sp>
    </p:spTree>
    <p:extLst>
      <p:ext uri="{BB962C8B-B14F-4D97-AF65-F5344CB8AC3E}">
        <p14:creationId xmlns:p14="http://schemas.microsoft.com/office/powerpoint/2010/main" val="78131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A4E1-A8EE-4402-BAE4-84CB82ECBB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C22CD3-0C6A-4E1F-8C3C-C79C6568FF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61AA8-AB94-453F-9431-6B89505710A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403A59C-5AB3-44B3-8CF8-0FA4065703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8345F7-E801-4AB3-9C25-2E2CBFB3866F}"/>
              </a:ext>
            </a:extLst>
          </p:cNvPr>
          <p:cNvSpPr>
            <a:spLocks noGrp="1"/>
          </p:cNvSpPr>
          <p:nvPr>
            <p:ph type="sldNum" sz="quarter" idx="12"/>
          </p:nvPr>
        </p:nvSpPr>
        <p:spPr/>
        <p:txBody>
          <a:bodyPr/>
          <a:lstStyle/>
          <a:p>
            <a:fld id="{4FB962D2-EF59-4193-8832-CAF6E94B4769}" type="slidenum">
              <a:rPr lang="en-US" smtClean="0"/>
              <a:t>‹#›</a:t>
            </a:fld>
            <a:endParaRPr lang="en-US"/>
          </a:p>
        </p:txBody>
      </p:sp>
    </p:spTree>
    <p:extLst>
      <p:ext uri="{BB962C8B-B14F-4D97-AF65-F5344CB8AC3E}">
        <p14:creationId xmlns:p14="http://schemas.microsoft.com/office/powerpoint/2010/main" val="799303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96C6A-6A20-4C4D-9C9B-454646565639}"/>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3D92F8-B5FE-4C61-B14C-59A281DCA294}"/>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483D0-6C9F-46DC-B5AD-B14D0E5FFDF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2379611-4BD1-4AC7-AB4D-267EFF4D85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EB5414-C1EC-42BD-A902-00A004A33D46}"/>
              </a:ext>
            </a:extLst>
          </p:cNvPr>
          <p:cNvSpPr>
            <a:spLocks noGrp="1"/>
          </p:cNvSpPr>
          <p:nvPr>
            <p:ph type="sldNum" sz="quarter" idx="12"/>
          </p:nvPr>
        </p:nvSpPr>
        <p:spPr/>
        <p:txBody>
          <a:bodyPr/>
          <a:lstStyle/>
          <a:p>
            <a:fld id="{4FB962D2-EF59-4193-8832-CAF6E94B4769}" type="slidenum">
              <a:rPr lang="en-US" smtClean="0"/>
              <a:t>‹#›</a:t>
            </a:fld>
            <a:endParaRPr lang="en-US"/>
          </a:p>
        </p:txBody>
      </p:sp>
    </p:spTree>
    <p:extLst>
      <p:ext uri="{BB962C8B-B14F-4D97-AF65-F5344CB8AC3E}">
        <p14:creationId xmlns:p14="http://schemas.microsoft.com/office/powerpoint/2010/main" val="1781846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09956-F47E-B5AB-38F4-B4ECEFF229F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lv-LV"/>
          </a:p>
        </p:txBody>
      </p:sp>
      <p:sp>
        <p:nvSpPr>
          <p:cNvPr id="3" name="Subtitle 2">
            <a:extLst>
              <a:ext uri="{FF2B5EF4-FFF2-40B4-BE49-F238E27FC236}">
                <a16:creationId xmlns:a16="http://schemas.microsoft.com/office/drawing/2014/main" id="{EF12F9B1-66D2-3A33-CADF-9AD207547A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lv-LV"/>
          </a:p>
        </p:txBody>
      </p:sp>
      <p:sp>
        <p:nvSpPr>
          <p:cNvPr id="4" name="Date Placeholder 3">
            <a:extLst>
              <a:ext uri="{FF2B5EF4-FFF2-40B4-BE49-F238E27FC236}">
                <a16:creationId xmlns:a16="http://schemas.microsoft.com/office/drawing/2014/main" id="{91A3AD83-4F75-A060-C323-CFDDD10227CA}"/>
              </a:ext>
            </a:extLst>
          </p:cNvPr>
          <p:cNvSpPr>
            <a:spLocks noGrp="1"/>
          </p:cNvSpPr>
          <p:nvPr>
            <p:ph type="dt" sz="half" idx="10"/>
          </p:nvPr>
        </p:nvSpPr>
        <p:spPr/>
        <p:txBody>
          <a:bodyPr/>
          <a:lstStyle/>
          <a:p>
            <a:fld id="{4215AE5B-A1AD-0747-AD77-4F379C28EFED}" type="datetimeFigureOut">
              <a:rPr lang="lv-LV" smtClean="0"/>
              <a:t>14.10.2025</a:t>
            </a:fld>
            <a:endParaRPr lang="lv-LV"/>
          </a:p>
        </p:txBody>
      </p:sp>
      <p:sp>
        <p:nvSpPr>
          <p:cNvPr id="5" name="Footer Placeholder 4">
            <a:extLst>
              <a:ext uri="{FF2B5EF4-FFF2-40B4-BE49-F238E27FC236}">
                <a16:creationId xmlns:a16="http://schemas.microsoft.com/office/drawing/2014/main" id="{7363F7B3-EBDF-8A2B-24B6-C582EADB765D}"/>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D500D66F-1B6C-52A0-910D-C5265F01C310}"/>
              </a:ext>
            </a:extLst>
          </p:cNvPr>
          <p:cNvSpPr>
            <a:spLocks noGrp="1"/>
          </p:cNvSpPr>
          <p:nvPr>
            <p:ph type="sldNum" sz="quarter" idx="12"/>
          </p:nvPr>
        </p:nvSpPr>
        <p:spPr/>
        <p:txBody>
          <a:bodyPr/>
          <a:lstStyle/>
          <a:p>
            <a:fld id="{2B2BB145-E749-BB43-B865-6FEB9BD0B8ED}" type="slidenum">
              <a:rPr lang="lv-LV" smtClean="0"/>
              <a:t>‹#›</a:t>
            </a:fld>
            <a:endParaRPr lang="lv-LV"/>
          </a:p>
        </p:txBody>
      </p:sp>
    </p:spTree>
    <p:extLst>
      <p:ext uri="{BB962C8B-B14F-4D97-AF65-F5344CB8AC3E}">
        <p14:creationId xmlns:p14="http://schemas.microsoft.com/office/powerpoint/2010/main" val="3029439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15B65-7210-D0F3-F82B-684870E7319D}"/>
              </a:ext>
            </a:extLst>
          </p:cNvPr>
          <p:cNvSpPr>
            <a:spLocks noGrp="1"/>
          </p:cNvSpPr>
          <p:nvPr>
            <p:ph type="title"/>
          </p:nvPr>
        </p:nvSpPr>
        <p:spPr/>
        <p:txBody>
          <a:bodyPr/>
          <a:lstStyle/>
          <a:p>
            <a:r>
              <a:rPr lang="en-GB"/>
              <a:t>Click to edit Master title style</a:t>
            </a:r>
            <a:endParaRPr lang="lv-LV"/>
          </a:p>
        </p:txBody>
      </p:sp>
      <p:sp>
        <p:nvSpPr>
          <p:cNvPr id="3" name="Content Placeholder 2">
            <a:extLst>
              <a:ext uri="{FF2B5EF4-FFF2-40B4-BE49-F238E27FC236}">
                <a16:creationId xmlns:a16="http://schemas.microsoft.com/office/drawing/2014/main" id="{65D4E7BD-DAF2-909E-AC69-16CAD67EC44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v-LV"/>
          </a:p>
        </p:txBody>
      </p:sp>
      <p:sp>
        <p:nvSpPr>
          <p:cNvPr id="4" name="Date Placeholder 3">
            <a:extLst>
              <a:ext uri="{FF2B5EF4-FFF2-40B4-BE49-F238E27FC236}">
                <a16:creationId xmlns:a16="http://schemas.microsoft.com/office/drawing/2014/main" id="{60486D2E-4132-4A44-EA00-CE07A4CDCAAF}"/>
              </a:ext>
            </a:extLst>
          </p:cNvPr>
          <p:cNvSpPr>
            <a:spLocks noGrp="1"/>
          </p:cNvSpPr>
          <p:nvPr>
            <p:ph type="dt" sz="half" idx="10"/>
          </p:nvPr>
        </p:nvSpPr>
        <p:spPr/>
        <p:txBody>
          <a:bodyPr/>
          <a:lstStyle/>
          <a:p>
            <a:fld id="{4215AE5B-A1AD-0747-AD77-4F379C28EFED}" type="datetimeFigureOut">
              <a:rPr lang="lv-LV" smtClean="0"/>
              <a:t>14.10.2025</a:t>
            </a:fld>
            <a:endParaRPr lang="lv-LV"/>
          </a:p>
        </p:txBody>
      </p:sp>
      <p:sp>
        <p:nvSpPr>
          <p:cNvPr id="5" name="Footer Placeholder 4">
            <a:extLst>
              <a:ext uri="{FF2B5EF4-FFF2-40B4-BE49-F238E27FC236}">
                <a16:creationId xmlns:a16="http://schemas.microsoft.com/office/drawing/2014/main" id="{3E2B5509-E334-64E8-FEF5-B9631163648B}"/>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E87BCF1A-4D72-31A8-0C22-B3CA10A3A2F9}"/>
              </a:ext>
            </a:extLst>
          </p:cNvPr>
          <p:cNvSpPr>
            <a:spLocks noGrp="1"/>
          </p:cNvSpPr>
          <p:nvPr>
            <p:ph type="sldNum" sz="quarter" idx="12"/>
          </p:nvPr>
        </p:nvSpPr>
        <p:spPr/>
        <p:txBody>
          <a:bodyPr/>
          <a:lstStyle/>
          <a:p>
            <a:fld id="{2B2BB145-E749-BB43-B865-6FEB9BD0B8ED}" type="slidenum">
              <a:rPr lang="lv-LV" smtClean="0"/>
              <a:t>‹#›</a:t>
            </a:fld>
            <a:endParaRPr lang="lv-LV"/>
          </a:p>
        </p:txBody>
      </p:sp>
    </p:spTree>
    <p:extLst>
      <p:ext uri="{BB962C8B-B14F-4D97-AF65-F5344CB8AC3E}">
        <p14:creationId xmlns:p14="http://schemas.microsoft.com/office/powerpoint/2010/main" val="1594490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9E756-D75A-1DE3-866D-D00AD29B555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lv-LV"/>
          </a:p>
        </p:txBody>
      </p:sp>
      <p:sp>
        <p:nvSpPr>
          <p:cNvPr id="3" name="Text Placeholder 2">
            <a:extLst>
              <a:ext uri="{FF2B5EF4-FFF2-40B4-BE49-F238E27FC236}">
                <a16:creationId xmlns:a16="http://schemas.microsoft.com/office/drawing/2014/main" id="{01FF638D-D07D-B9EA-DCD9-539082E10C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8A36C58-F5C0-832A-CF18-5A11E45FF5D6}"/>
              </a:ext>
            </a:extLst>
          </p:cNvPr>
          <p:cNvSpPr>
            <a:spLocks noGrp="1"/>
          </p:cNvSpPr>
          <p:nvPr>
            <p:ph type="dt" sz="half" idx="10"/>
          </p:nvPr>
        </p:nvSpPr>
        <p:spPr/>
        <p:txBody>
          <a:bodyPr/>
          <a:lstStyle/>
          <a:p>
            <a:fld id="{4215AE5B-A1AD-0747-AD77-4F379C28EFED}" type="datetimeFigureOut">
              <a:rPr lang="lv-LV" smtClean="0"/>
              <a:t>14.10.2025</a:t>
            </a:fld>
            <a:endParaRPr lang="lv-LV"/>
          </a:p>
        </p:txBody>
      </p:sp>
      <p:sp>
        <p:nvSpPr>
          <p:cNvPr id="5" name="Footer Placeholder 4">
            <a:extLst>
              <a:ext uri="{FF2B5EF4-FFF2-40B4-BE49-F238E27FC236}">
                <a16:creationId xmlns:a16="http://schemas.microsoft.com/office/drawing/2014/main" id="{12ED3CD2-9E75-01D9-94EF-3E3D5EAC85BF}"/>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188EB742-8F2F-EC36-9AA8-A60C921F6C46}"/>
              </a:ext>
            </a:extLst>
          </p:cNvPr>
          <p:cNvSpPr>
            <a:spLocks noGrp="1"/>
          </p:cNvSpPr>
          <p:nvPr>
            <p:ph type="sldNum" sz="quarter" idx="12"/>
          </p:nvPr>
        </p:nvSpPr>
        <p:spPr/>
        <p:txBody>
          <a:bodyPr/>
          <a:lstStyle/>
          <a:p>
            <a:fld id="{2B2BB145-E749-BB43-B865-6FEB9BD0B8ED}" type="slidenum">
              <a:rPr lang="lv-LV" smtClean="0"/>
              <a:t>‹#›</a:t>
            </a:fld>
            <a:endParaRPr lang="lv-LV"/>
          </a:p>
        </p:txBody>
      </p:sp>
    </p:spTree>
    <p:extLst>
      <p:ext uri="{BB962C8B-B14F-4D97-AF65-F5344CB8AC3E}">
        <p14:creationId xmlns:p14="http://schemas.microsoft.com/office/powerpoint/2010/main" val="2369538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6473A-7D90-EBBA-C5FE-F2574DA35E9B}"/>
              </a:ext>
            </a:extLst>
          </p:cNvPr>
          <p:cNvSpPr>
            <a:spLocks noGrp="1"/>
          </p:cNvSpPr>
          <p:nvPr>
            <p:ph type="title"/>
          </p:nvPr>
        </p:nvSpPr>
        <p:spPr/>
        <p:txBody>
          <a:bodyPr/>
          <a:lstStyle/>
          <a:p>
            <a:r>
              <a:rPr lang="en-GB"/>
              <a:t>Click to edit Master title style</a:t>
            </a:r>
            <a:endParaRPr lang="lv-LV"/>
          </a:p>
        </p:txBody>
      </p:sp>
      <p:sp>
        <p:nvSpPr>
          <p:cNvPr id="3" name="Content Placeholder 2">
            <a:extLst>
              <a:ext uri="{FF2B5EF4-FFF2-40B4-BE49-F238E27FC236}">
                <a16:creationId xmlns:a16="http://schemas.microsoft.com/office/drawing/2014/main" id="{CF298A3A-D5CF-E2E0-19CF-4144C62D985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v-LV"/>
          </a:p>
        </p:txBody>
      </p:sp>
      <p:sp>
        <p:nvSpPr>
          <p:cNvPr id="4" name="Content Placeholder 3">
            <a:extLst>
              <a:ext uri="{FF2B5EF4-FFF2-40B4-BE49-F238E27FC236}">
                <a16:creationId xmlns:a16="http://schemas.microsoft.com/office/drawing/2014/main" id="{8BACE945-EE3E-6C0B-4311-D324C47F4AC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v-LV"/>
          </a:p>
        </p:txBody>
      </p:sp>
      <p:sp>
        <p:nvSpPr>
          <p:cNvPr id="5" name="Date Placeholder 4">
            <a:extLst>
              <a:ext uri="{FF2B5EF4-FFF2-40B4-BE49-F238E27FC236}">
                <a16:creationId xmlns:a16="http://schemas.microsoft.com/office/drawing/2014/main" id="{EA335682-2077-21D4-EA18-9C865090360A}"/>
              </a:ext>
            </a:extLst>
          </p:cNvPr>
          <p:cNvSpPr>
            <a:spLocks noGrp="1"/>
          </p:cNvSpPr>
          <p:nvPr>
            <p:ph type="dt" sz="half" idx="10"/>
          </p:nvPr>
        </p:nvSpPr>
        <p:spPr/>
        <p:txBody>
          <a:bodyPr/>
          <a:lstStyle/>
          <a:p>
            <a:fld id="{4215AE5B-A1AD-0747-AD77-4F379C28EFED}" type="datetimeFigureOut">
              <a:rPr lang="lv-LV" smtClean="0"/>
              <a:t>14.10.2025</a:t>
            </a:fld>
            <a:endParaRPr lang="lv-LV"/>
          </a:p>
        </p:txBody>
      </p:sp>
      <p:sp>
        <p:nvSpPr>
          <p:cNvPr id="6" name="Footer Placeholder 5">
            <a:extLst>
              <a:ext uri="{FF2B5EF4-FFF2-40B4-BE49-F238E27FC236}">
                <a16:creationId xmlns:a16="http://schemas.microsoft.com/office/drawing/2014/main" id="{A14DE434-07E5-EC19-7D22-2155C157508B}"/>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A3AD6C12-70F4-9F73-A94E-EFD20508016C}"/>
              </a:ext>
            </a:extLst>
          </p:cNvPr>
          <p:cNvSpPr>
            <a:spLocks noGrp="1"/>
          </p:cNvSpPr>
          <p:nvPr>
            <p:ph type="sldNum" sz="quarter" idx="12"/>
          </p:nvPr>
        </p:nvSpPr>
        <p:spPr/>
        <p:txBody>
          <a:bodyPr/>
          <a:lstStyle/>
          <a:p>
            <a:fld id="{2B2BB145-E749-BB43-B865-6FEB9BD0B8ED}" type="slidenum">
              <a:rPr lang="lv-LV" smtClean="0"/>
              <a:t>‹#›</a:t>
            </a:fld>
            <a:endParaRPr lang="lv-LV"/>
          </a:p>
        </p:txBody>
      </p:sp>
    </p:spTree>
    <p:extLst>
      <p:ext uri="{BB962C8B-B14F-4D97-AF65-F5344CB8AC3E}">
        <p14:creationId xmlns:p14="http://schemas.microsoft.com/office/powerpoint/2010/main" val="1933304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1E8B2-96F5-6B88-4AFF-3466E11FDC34}"/>
              </a:ext>
            </a:extLst>
          </p:cNvPr>
          <p:cNvSpPr>
            <a:spLocks noGrp="1"/>
          </p:cNvSpPr>
          <p:nvPr>
            <p:ph type="title"/>
          </p:nvPr>
        </p:nvSpPr>
        <p:spPr>
          <a:xfrm>
            <a:off x="839788" y="365125"/>
            <a:ext cx="10515600" cy="1325563"/>
          </a:xfrm>
        </p:spPr>
        <p:txBody>
          <a:bodyPr/>
          <a:lstStyle/>
          <a:p>
            <a:r>
              <a:rPr lang="en-GB"/>
              <a:t>Click to edit Master title style</a:t>
            </a:r>
            <a:endParaRPr lang="lv-LV"/>
          </a:p>
        </p:txBody>
      </p:sp>
      <p:sp>
        <p:nvSpPr>
          <p:cNvPr id="3" name="Text Placeholder 2">
            <a:extLst>
              <a:ext uri="{FF2B5EF4-FFF2-40B4-BE49-F238E27FC236}">
                <a16:creationId xmlns:a16="http://schemas.microsoft.com/office/drawing/2014/main" id="{33AB999B-745E-AC5B-1FBF-3609BE0A89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563B04D-10BF-D3FB-6240-B5575A6B4B7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v-LV"/>
          </a:p>
        </p:txBody>
      </p:sp>
      <p:sp>
        <p:nvSpPr>
          <p:cNvPr id="5" name="Text Placeholder 4">
            <a:extLst>
              <a:ext uri="{FF2B5EF4-FFF2-40B4-BE49-F238E27FC236}">
                <a16:creationId xmlns:a16="http://schemas.microsoft.com/office/drawing/2014/main" id="{134D341E-4A65-3BB2-3F2D-DE84440648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8924BD2-C80B-516E-9BE1-46E13B1F9F5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v-LV"/>
          </a:p>
        </p:txBody>
      </p:sp>
      <p:sp>
        <p:nvSpPr>
          <p:cNvPr id="7" name="Date Placeholder 6">
            <a:extLst>
              <a:ext uri="{FF2B5EF4-FFF2-40B4-BE49-F238E27FC236}">
                <a16:creationId xmlns:a16="http://schemas.microsoft.com/office/drawing/2014/main" id="{75F32F67-FE60-E798-DCC3-17EE1AAC7EAB}"/>
              </a:ext>
            </a:extLst>
          </p:cNvPr>
          <p:cNvSpPr>
            <a:spLocks noGrp="1"/>
          </p:cNvSpPr>
          <p:nvPr>
            <p:ph type="dt" sz="half" idx="10"/>
          </p:nvPr>
        </p:nvSpPr>
        <p:spPr/>
        <p:txBody>
          <a:bodyPr/>
          <a:lstStyle/>
          <a:p>
            <a:fld id="{4215AE5B-A1AD-0747-AD77-4F379C28EFED}" type="datetimeFigureOut">
              <a:rPr lang="lv-LV" smtClean="0"/>
              <a:t>14.10.2025</a:t>
            </a:fld>
            <a:endParaRPr lang="lv-LV"/>
          </a:p>
        </p:txBody>
      </p:sp>
      <p:sp>
        <p:nvSpPr>
          <p:cNvPr id="8" name="Footer Placeholder 7">
            <a:extLst>
              <a:ext uri="{FF2B5EF4-FFF2-40B4-BE49-F238E27FC236}">
                <a16:creationId xmlns:a16="http://schemas.microsoft.com/office/drawing/2014/main" id="{D4C7AA66-D3F0-FE87-7A85-E8D8B448A30B}"/>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1ADE7309-5EFE-E8AB-35CF-0E8BCE665FA9}"/>
              </a:ext>
            </a:extLst>
          </p:cNvPr>
          <p:cNvSpPr>
            <a:spLocks noGrp="1"/>
          </p:cNvSpPr>
          <p:nvPr>
            <p:ph type="sldNum" sz="quarter" idx="12"/>
          </p:nvPr>
        </p:nvSpPr>
        <p:spPr/>
        <p:txBody>
          <a:bodyPr/>
          <a:lstStyle/>
          <a:p>
            <a:fld id="{2B2BB145-E749-BB43-B865-6FEB9BD0B8ED}" type="slidenum">
              <a:rPr lang="lv-LV" smtClean="0"/>
              <a:t>‹#›</a:t>
            </a:fld>
            <a:endParaRPr lang="lv-LV"/>
          </a:p>
        </p:txBody>
      </p:sp>
    </p:spTree>
    <p:extLst>
      <p:ext uri="{BB962C8B-B14F-4D97-AF65-F5344CB8AC3E}">
        <p14:creationId xmlns:p14="http://schemas.microsoft.com/office/powerpoint/2010/main" val="99784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D1EDE-E727-E951-7747-1BF522DCDA1F}"/>
              </a:ext>
            </a:extLst>
          </p:cNvPr>
          <p:cNvSpPr>
            <a:spLocks noGrp="1"/>
          </p:cNvSpPr>
          <p:nvPr>
            <p:ph type="title"/>
          </p:nvPr>
        </p:nvSpPr>
        <p:spPr/>
        <p:txBody>
          <a:bodyPr/>
          <a:lstStyle/>
          <a:p>
            <a:r>
              <a:rPr lang="en-GB"/>
              <a:t>Click to edit Master title style</a:t>
            </a:r>
            <a:endParaRPr lang="lv-LV"/>
          </a:p>
        </p:txBody>
      </p:sp>
      <p:sp>
        <p:nvSpPr>
          <p:cNvPr id="3" name="Date Placeholder 2">
            <a:extLst>
              <a:ext uri="{FF2B5EF4-FFF2-40B4-BE49-F238E27FC236}">
                <a16:creationId xmlns:a16="http://schemas.microsoft.com/office/drawing/2014/main" id="{AC907A40-8CA0-1562-0D92-4CFE786B59F9}"/>
              </a:ext>
            </a:extLst>
          </p:cNvPr>
          <p:cNvSpPr>
            <a:spLocks noGrp="1"/>
          </p:cNvSpPr>
          <p:nvPr>
            <p:ph type="dt" sz="half" idx="10"/>
          </p:nvPr>
        </p:nvSpPr>
        <p:spPr/>
        <p:txBody>
          <a:bodyPr/>
          <a:lstStyle/>
          <a:p>
            <a:fld id="{4215AE5B-A1AD-0747-AD77-4F379C28EFED}" type="datetimeFigureOut">
              <a:rPr lang="lv-LV" smtClean="0"/>
              <a:t>14.10.2025</a:t>
            </a:fld>
            <a:endParaRPr lang="lv-LV"/>
          </a:p>
        </p:txBody>
      </p:sp>
      <p:sp>
        <p:nvSpPr>
          <p:cNvPr id="4" name="Footer Placeholder 3">
            <a:extLst>
              <a:ext uri="{FF2B5EF4-FFF2-40B4-BE49-F238E27FC236}">
                <a16:creationId xmlns:a16="http://schemas.microsoft.com/office/drawing/2014/main" id="{6A6F3BA8-A571-FC7A-9F17-9893C0ED9911}"/>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ACC4C6FC-1644-6499-CB03-F4A7E8962F4B}"/>
              </a:ext>
            </a:extLst>
          </p:cNvPr>
          <p:cNvSpPr>
            <a:spLocks noGrp="1"/>
          </p:cNvSpPr>
          <p:nvPr>
            <p:ph type="sldNum" sz="quarter" idx="12"/>
          </p:nvPr>
        </p:nvSpPr>
        <p:spPr/>
        <p:txBody>
          <a:bodyPr/>
          <a:lstStyle/>
          <a:p>
            <a:fld id="{2B2BB145-E749-BB43-B865-6FEB9BD0B8ED}" type="slidenum">
              <a:rPr lang="lv-LV" smtClean="0"/>
              <a:t>‹#›</a:t>
            </a:fld>
            <a:endParaRPr lang="lv-LV"/>
          </a:p>
        </p:txBody>
      </p:sp>
    </p:spTree>
    <p:extLst>
      <p:ext uri="{BB962C8B-B14F-4D97-AF65-F5344CB8AC3E}">
        <p14:creationId xmlns:p14="http://schemas.microsoft.com/office/powerpoint/2010/main" val="4076949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D6C517-16E5-17A2-5295-6803623BAF2E}"/>
              </a:ext>
            </a:extLst>
          </p:cNvPr>
          <p:cNvSpPr>
            <a:spLocks noGrp="1"/>
          </p:cNvSpPr>
          <p:nvPr>
            <p:ph type="dt" sz="half" idx="10"/>
          </p:nvPr>
        </p:nvSpPr>
        <p:spPr/>
        <p:txBody>
          <a:bodyPr/>
          <a:lstStyle/>
          <a:p>
            <a:fld id="{4215AE5B-A1AD-0747-AD77-4F379C28EFED}" type="datetimeFigureOut">
              <a:rPr lang="lv-LV" smtClean="0"/>
              <a:t>14.10.2025</a:t>
            </a:fld>
            <a:endParaRPr lang="lv-LV"/>
          </a:p>
        </p:txBody>
      </p:sp>
      <p:sp>
        <p:nvSpPr>
          <p:cNvPr id="3" name="Footer Placeholder 2">
            <a:extLst>
              <a:ext uri="{FF2B5EF4-FFF2-40B4-BE49-F238E27FC236}">
                <a16:creationId xmlns:a16="http://schemas.microsoft.com/office/drawing/2014/main" id="{3ABE71D1-8BBC-259C-1AC8-273155A5D3E2}"/>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5229D641-0567-E0AF-E896-2819A2C61154}"/>
              </a:ext>
            </a:extLst>
          </p:cNvPr>
          <p:cNvSpPr>
            <a:spLocks noGrp="1"/>
          </p:cNvSpPr>
          <p:nvPr>
            <p:ph type="sldNum" sz="quarter" idx="12"/>
          </p:nvPr>
        </p:nvSpPr>
        <p:spPr/>
        <p:txBody>
          <a:bodyPr/>
          <a:lstStyle/>
          <a:p>
            <a:fld id="{2B2BB145-E749-BB43-B865-6FEB9BD0B8ED}" type="slidenum">
              <a:rPr lang="lv-LV" smtClean="0"/>
              <a:t>‹#›</a:t>
            </a:fld>
            <a:endParaRPr lang="lv-LV"/>
          </a:p>
        </p:txBody>
      </p:sp>
    </p:spTree>
    <p:extLst>
      <p:ext uri="{BB962C8B-B14F-4D97-AF65-F5344CB8AC3E}">
        <p14:creationId xmlns:p14="http://schemas.microsoft.com/office/powerpoint/2010/main" val="4280011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61882-2F0F-3825-2D9C-F645ED3992D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lv-LV"/>
          </a:p>
        </p:txBody>
      </p:sp>
      <p:sp>
        <p:nvSpPr>
          <p:cNvPr id="3" name="Content Placeholder 2">
            <a:extLst>
              <a:ext uri="{FF2B5EF4-FFF2-40B4-BE49-F238E27FC236}">
                <a16:creationId xmlns:a16="http://schemas.microsoft.com/office/drawing/2014/main" id="{5E8AB14B-B91B-E5CF-1420-B3BE31B06E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v-LV"/>
          </a:p>
        </p:txBody>
      </p:sp>
      <p:sp>
        <p:nvSpPr>
          <p:cNvPr id="4" name="Text Placeholder 3">
            <a:extLst>
              <a:ext uri="{FF2B5EF4-FFF2-40B4-BE49-F238E27FC236}">
                <a16:creationId xmlns:a16="http://schemas.microsoft.com/office/drawing/2014/main" id="{BC3BA44E-E41D-0818-1029-64EC72BBE5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C1901C3-6E0E-474B-3F80-DD44458B3335}"/>
              </a:ext>
            </a:extLst>
          </p:cNvPr>
          <p:cNvSpPr>
            <a:spLocks noGrp="1"/>
          </p:cNvSpPr>
          <p:nvPr>
            <p:ph type="dt" sz="half" idx="10"/>
          </p:nvPr>
        </p:nvSpPr>
        <p:spPr/>
        <p:txBody>
          <a:bodyPr/>
          <a:lstStyle/>
          <a:p>
            <a:fld id="{4215AE5B-A1AD-0747-AD77-4F379C28EFED}" type="datetimeFigureOut">
              <a:rPr lang="lv-LV" smtClean="0"/>
              <a:t>14.10.2025</a:t>
            </a:fld>
            <a:endParaRPr lang="lv-LV"/>
          </a:p>
        </p:txBody>
      </p:sp>
      <p:sp>
        <p:nvSpPr>
          <p:cNvPr id="6" name="Footer Placeholder 5">
            <a:extLst>
              <a:ext uri="{FF2B5EF4-FFF2-40B4-BE49-F238E27FC236}">
                <a16:creationId xmlns:a16="http://schemas.microsoft.com/office/drawing/2014/main" id="{53181589-3C29-2D93-3395-7D48AA99BB7D}"/>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9B923801-A09C-BEA0-173B-2E200AF5C95E}"/>
              </a:ext>
            </a:extLst>
          </p:cNvPr>
          <p:cNvSpPr>
            <a:spLocks noGrp="1"/>
          </p:cNvSpPr>
          <p:nvPr>
            <p:ph type="sldNum" sz="quarter" idx="12"/>
          </p:nvPr>
        </p:nvSpPr>
        <p:spPr/>
        <p:txBody>
          <a:bodyPr/>
          <a:lstStyle/>
          <a:p>
            <a:fld id="{2B2BB145-E749-BB43-B865-6FEB9BD0B8ED}" type="slidenum">
              <a:rPr lang="lv-LV" smtClean="0"/>
              <a:t>‹#›</a:t>
            </a:fld>
            <a:endParaRPr lang="lv-LV"/>
          </a:p>
        </p:txBody>
      </p:sp>
    </p:spTree>
    <p:extLst>
      <p:ext uri="{BB962C8B-B14F-4D97-AF65-F5344CB8AC3E}">
        <p14:creationId xmlns:p14="http://schemas.microsoft.com/office/powerpoint/2010/main" val="579421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E2BC-CB58-4762-AFB7-1200F5B523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AFC35E-FD49-4439-AF3C-D27603E23C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1C646-CAB2-4712-8FDF-EC9DAB851E9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C7FCFD2-1022-47F2-ADB1-69076525E8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F2E40-5DC1-495A-9A04-A457BC9DA346}"/>
              </a:ext>
            </a:extLst>
          </p:cNvPr>
          <p:cNvSpPr>
            <a:spLocks noGrp="1"/>
          </p:cNvSpPr>
          <p:nvPr>
            <p:ph type="sldNum" sz="quarter" idx="12"/>
          </p:nvPr>
        </p:nvSpPr>
        <p:spPr/>
        <p:txBody>
          <a:bodyPr/>
          <a:lstStyle/>
          <a:p>
            <a:fld id="{4FB962D2-EF59-4193-8832-CAF6E94B4769}" type="slidenum">
              <a:rPr lang="en-US" smtClean="0"/>
              <a:t>‹#›</a:t>
            </a:fld>
            <a:endParaRPr lang="en-US"/>
          </a:p>
        </p:txBody>
      </p:sp>
    </p:spTree>
    <p:extLst>
      <p:ext uri="{BB962C8B-B14F-4D97-AF65-F5344CB8AC3E}">
        <p14:creationId xmlns:p14="http://schemas.microsoft.com/office/powerpoint/2010/main" val="29782790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7107A-DD74-F91A-BAF3-2087990148A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lv-LV"/>
          </a:p>
        </p:txBody>
      </p:sp>
      <p:sp>
        <p:nvSpPr>
          <p:cNvPr id="3" name="Picture Placeholder 2">
            <a:extLst>
              <a:ext uri="{FF2B5EF4-FFF2-40B4-BE49-F238E27FC236}">
                <a16:creationId xmlns:a16="http://schemas.microsoft.com/office/drawing/2014/main" id="{B9B80177-A5D3-B528-40DE-6893FD6919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BD7708ED-A484-B216-CFE6-49BC1756FE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0435FE5-6716-03AA-A44A-20A8110AD969}"/>
              </a:ext>
            </a:extLst>
          </p:cNvPr>
          <p:cNvSpPr>
            <a:spLocks noGrp="1"/>
          </p:cNvSpPr>
          <p:nvPr>
            <p:ph type="dt" sz="half" idx="10"/>
          </p:nvPr>
        </p:nvSpPr>
        <p:spPr/>
        <p:txBody>
          <a:bodyPr/>
          <a:lstStyle/>
          <a:p>
            <a:fld id="{4215AE5B-A1AD-0747-AD77-4F379C28EFED}" type="datetimeFigureOut">
              <a:rPr lang="lv-LV" smtClean="0"/>
              <a:t>14.10.2025</a:t>
            </a:fld>
            <a:endParaRPr lang="lv-LV"/>
          </a:p>
        </p:txBody>
      </p:sp>
      <p:sp>
        <p:nvSpPr>
          <p:cNvPr id="6" name="Footer Placeholder 5">
            <a:extLst>
              <a:ext uri="{FF2B5EF4-FFF2-40B4-BE49-F238E27FC236}">
                <a16:creationId xmlns:a16="http://schemas.microsoft.com/office/drawing/2014/main" id="{98439B47-1B34-3664-1D89-DC92F495609D}"/>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CD99528D-57CA-2976-018E-19B668988831}"/>
              </a:ext>
            </a:extLst>
          </p:cNvPr>
          <p:cNvSpPr>
            <a:spLocks noGrp="1"/>
          </p:cNvSpPr>
          <p:nvPr>
            <p:ph type="sldNum" sz="quarter" idx="12"/>
          </p:nvPr>
        </p:nvSpPr>
        <p:spPr/>
        <p:txBody>
          <a:bodyPr/>
          <a:lstStyle/>
          <a:p>
            <a:fld id="{2B2BB145-E749-BB43-B865-6FEB9BD0B8ED}" type="slidenum">
              <a:rPr lang="lv-LV" smtClean="0"/>
              <a:t>‹#›</a:t>
            </a:fld>
            <a:endParaRPr lang="lv-LV"/>
          </a:p>
        </p:txBody>
      </p:sp>
    </p:spTree>
    <p:extLst>
      <p:ext uri="{BB962C8B-B14F-4D97-AF65-F5344CB8AC3E}">
        <p14:creationId xmlns:p14="http://schemas.microsoft.com/office/powerpoint/2010/main" val="1377545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53D97-0A43-4AD2-6316-9565A048B5A0}"/>
              </a:ext>
            </a:extLst>
          </p:cNvPr>
          <p:cNvSpPr>
            <a:spLocks noGrp="1"/>
          </p:cNvSpPr>
          <p:nvPr>
            <p:ph type="title"/>
          </p:nvPr>
        </p:nvSpPr>
        <p:spPr/>
        <p:txBody>
          <a:bodyPr/>
          <a:lstStyle/>
          <a:p>
            <a:r>
              <a:rPr lang="en-GB"/>
              <a:t>Click to edit Master title style</a:t>
            </a:r>
            <a:endParaRPr lang="lv-LV"/>
          </a:p>
        </p:txBody>
      </p:sp>
      <p:sp>
        <p:nvSpPr>
          <p:cNvPr id="3" name="Vertical Text Placeholder 2">
            <a:extLst>
              <a:ext uri="{FF2B5EF4-FFF2-40B4-BE49-F238E27FC236}">
                <a16:creationId xmlns:a16="http://schemas.microsoft.com/office/drawing/2014/main" id="{B601C03E-9090-51CC-91E2-773B9689BD2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v-LV"/>
          </a:p>
        </p:txBody>
      </p:sp>
      <p:sp>
        <p:nvSpPr>
          <p:cNvPr id="4" name="Date Placeholder 3">
            <a:extLst>
              <a:ext uri="{FF2B5EF4-FFF2-40B4-BE49-F238E27FC236}">
                <a16:creationId xmlns:a16="http://schemas.microsoft.com/office/drawing/2014/main" id="{546C44E0-7010-1D60-55CA-545C60827BFA}"/>
              </a:ext>
            </a:extLst>
          </p:cNvPr>
          <p:cNvSpPr>
            <a:spLocks noGrp="1"/>
          </p:cNvSpPr>
          <p:nvPr>
            <p:ph type="dt" sz="half" idx="10"/>
          </p:nvPr>
        </p:nvSpPr>
        <p:spPr/>
        <p:txBody>
          <a:bodyPr/>
          <a:lstStyle/>
          <a:p>
            <a:fld id="{4215AE5B-A1AD-0747-AD77-4F379C28EFED}" type="datetimeFigureOut">
              <a:rPr lang="lv-LV" smtClean="0"/>
              <a:t>14.10.2025</a:t>
            </a:fld>
            <a:endParaRPr lang="lv-LV"/>
          </a:p>
        </p:txBody>
      </p:sp>
      <p:sp>
        <p:nvSpPr>
          <p:cNvPr id="5" name="Footer Placeholder 4">
            <a:extLst>
              <a:ext uri="{FF2B5EF4-FFF2-40B4-BE49-F238E27FC236}">
                <a16:creationId xmlns:a16="http://schemas.microsoft.com/office/drawing/2014/main" id="{1BBE79B6-71F5-A421-D986-C2A1CA951157}"/>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D7C4B0F8-5DAC-DC93-5A61-6CF65FF10CDC}"/>
              </a:ext>
            </a:extLst>
          </p:cNvPr>
          <p:cNvSpPr>
            <a:spLocks noGrp="1"/>
          </p:cNvSpPr>
          <p:nvPr>
            <p:ph type="sldNum" sz="quarter" idx="12"/>
          </p:nvPr>
        </p:nvSpPr>
        <p:spPr/>
        <p:txBody>
          <a:bodyPr/>
          <a:lstStyle/>
          <a:p>
            <a:fld id="{2B2BB145-E749-BB43-B865-6FEB9BD0B8ED}" type="slidenum">
              <a:rPr lang="lv-LV" smtClean="0"/>
              <a:t>‹#›</a:t>
            </a:fld>
            <a:endParaRPr lang="lv-LV"/>
          </a:p>
        </p:txBody>
      </p:sp>
    </p:spTree>
    <p:extLst>
      <p:ext uri="{BB962C8B-B14F-4D97-AF65-F5344CB8AC3E}">
        <p14:creationId xmlns:p14="http://schemas.microsoft.com/office/powerpoint/2010/main" val="2146752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A7701-95BE-73DA-EF95-E87E1772BF3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lv-LV"/>
          </a:p>
        </p:txBody>
      </p:sp>
      <p:sp>
        <p:nvSpPr>
          <p:cNvPr id="3" name="Vertical Text Placeholder 2">
            <a:extLst>
              <a:ext uri="{FF2B5EF4-FFF2-40B4-BE49-F238E27FC236}">
                <a16:creationId xmlns:a16="http://schemas.microsoft.com/office/drawing/2014/main" id="{332DE927-417A-85B0-8B0E-745C62BF620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v-LV"/>
          </a:p>
        </p:txBody>
      </p:sp>
      <p:sp>
        <p:nvSpPr>
          <p:cNvPr id="4" name="Date Placeholder 3">
            <a:extLst>
              <a:ext uri="{FF2B5EF4-FFF2-40B4-BE49-F238E27FC236}">
                <a16:creationId xmlns:a16="http://schemas.microsoft.com/office/drawing/2014/main" id="{9C5D3B6A-7E94-1F32-FAB9-224766F85932}"/>
              </a:ext>
            </a:extLst>
          </p:cNvPr>
          <p:cNvSpPr>
            <a:spLocks noGrp="1"/>
          </p:cNvSpPr>
          <p:nvPr>
            <p:ph type="dt" sz="half" idx="10"/>
          </p:nvPr>
        </p:nvSpPr>
        <p:spPr/>
        <p:txBody>
          <a:bodyPr/>
          <a:lstStyle/>
          <a:p>
            <a:fld id="{4215AE5B-A1AD-0747-AD77-4F379C28EFED}" type="datetimeFigureOut">
              <a:rPr lang="lv-LV" smtClean="0"/>
              <a:t>14.10.2025</a:t>
            </a:fld>
            <a:endParaRPr lang="lv-LV"/>
          </a:p>
        </p:txBody>
      </p:sp>
      <p:sp>
        <p:nvSpPr>
          <p:cNvPr id="5" name="Footer Placeholder 4">
            <a:extLst>
              <a:ext uri="{FF2B5EF4-FFF2-40B4-BE49-F238E27FC236}">
                <a16:creationId xmlns:a16="http://schemas.microsoft.com/office/drawing/2014/main" id="{C35C12C8-0BE2-EE7F-B48E-ADCF6227C0B1}"/>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2A60665E-A5C4-141A-E4A4-96A7B84C97FD}"/>
              </a:ext>
            </a:extLst>
          </p:cNvPr>
          <p:cNvSpPr>
            <a:spLocks noGrp="1"/>
          </p:cNvSpPr>
          <p:nvPr>
            <p:ph type="sldNum" sz="quarter" idx="12"/>
          </p:nvPr>
        </p:nvSpPr>
        <p:spPr/>
        <p:txBody>
          <a:bodyPr/>
          <a:lstStyle/>
          <a:p>
            <a:fld id="{2B2BB145-E749-BB43-B865-6FEB9BD0B8ED}" type="slidenum">
              <a:rPr lang="lv-LV" smtClean="0"/>
              <a:t>‹#›</a:t>
            </a:fld>
            <a:endParaRPr lang="lv-LV"/>
          </a:p>
        </p:txBody>
      </p:sp>
    </p:spTree>
    <p:extLst>
      <p:ext uri="{BB962C8B-B14F-4D97-AF65-F5344CB8AC3E}">
        <p14:creationId xmlns:p14="http://schemas.microsoft.com/office/powerpoint/2010/main" val="3994012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3668182" y="1135067"/>
            <a:ext cx="8128000" cy="1036642"/>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rgbClr val="3F3F3F"/>
              </a:buClr>
              <a:buSzPts val="2400"/>
              <a:buFont typeface="Verdana"/>
              <a:buNone/>
              <a:defRPr sz="2400" b="1">
                <a:latin typeface="Verdana"/>
                <a:ea typeface="Verdana"/>
                <a:cs typeface="Verdana"/>
                <a:sym typeface="Verdan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
          <p:cNvSpPr txBox="1">
            <a:spLocks noGrp="1"/>
          </p:cNvSpPr>
          <p:nvPr>
            <p:ph type="body" idx="1"/>
          </p:nvPr>
        </p:nvSpPr>
        <p:spPr>
          <a:xfrm>
            <a:off x="3454400" y="1752601"/>
            <a:ext cx="8128000" cy="4373573"/>
          </a:xfrm>
          <a:prstGeom prst="rect">
            <a:avLst/>
          </a:prstGeom>
          <a:noFill/>
          <a:ln>
            <a:noFill/>
          </a:ln>
        </p:spPr>
        <p:txBody>
          <a:bodyPr spcFirstLastPara="1" wrap="square" lIns="91425" tIns="45700" rIns="91425" bIns="45700" anchor="ctr" anchorCtr="0">
            <a:noAutofit/>
          </a:bodyPr>
          <a:lstStyle>
            <a:lvl1pPr marL="457200" lvl="0" indent="-228600" algn="l">
              <a:lnSpc>
                <a:spcPct val="110000"/>
              </a:lnSpc>
              <a:spcBef>
                <a:spcPts val="400"/>
              </a:spcBef>
              <a:spcAft>
                <a:spcPts val="0"/>
              </a:spcAft>
              <a:buSzPts val="1840"/>
              <a:buNone/>
              <a:defRPr sz="2000">
                <a:latin typeface="Verdana"/>
                <a:ea typeface="Verdana"/>
                <a:cs typeface="Verdana"/>
                <a:sym typeface="Verdana"/>
              </a:defRPr>
            </a:lvl1pPr>
            <a:lvl2pPr marL="914400" lvl="1" indent="-345440" algn="l">
              <a:spcBef>
                <a:spcPts val="600"/>
              </a:spcBef>
              <a:spcAft>
                <a:spcPts val="0"/>
              </a:spcAft>
              <a:buSzPts val="1840"/>
              <a:buChar char="◼"/>
              <a:defRPr sz="2000">
                <a:latin typeface="Times New Roman"/>
                <a:ea typeface="Times New Roman"/>
                <a:cs typeface="Times New Roman"/>
                <a:sym typeface="Times New Roman"/>
              </a:defRPr>
            </a:lvl2pPr>
            <a:lvl3pPr marL="1371600" lvl="2" indent="-345439" algn="l">
              <a:spcBef>
                <a:spcPts val="600"/>
              </a:spcBef>
              <a:spcAft>
                <a:spcPts val="0"/>
              </a:spcAft>
              <a:buSzPts val="1840"/>
              <a:buChar char="◼"/>
              <a:defRPr sz="2000">
                <a:latin typeface="Times New Roman"/>
                <a:ea typeface="Times New Roman"/>
                <a:cs typeface="Times New Roman"/>
                <a:sym typeface="Times New Roman"/>
              </a:defRPr>
            </a:lvl3pPr>
            <a:lvl4pPr marL="1828800" lvl="3" indent="-345439" algn="l">
              <a:spcBef>
                <a:spcPts val="600"/>
              </a:spcBef>
              <a:spcAft>
                <a:spcPts val="0"/>
              </a:spcAft>
              <a:buSzPts val="1840"/>
              <a:buChar char="◼"/>
              <a:defRPr sz="2000">
                <a:latin typeface="Times New Roman"/>
                <a:ea typeface="Times New Roman"/>
                <a:cs typeface="Times New Roman"/>
                <a:sym typeface="Times New Roman"/>
              </a:defRPr>
            </a:lvl4pPr>
            <a:lvl5pPr marL="2286000" lvl="4" indent="-345439" algn="l">
              <a:spcBef>
                <a:spcPts val="600"/>
              </a:spcBef>
              <a:spcAft>
                <a:spcPts val="0"/>
              </a:spcAft>
              <a:buSzPts val="1840"/>
              <a:buChar char="◼"/>
              <a:defRPr sz="2000">
                <a:latin typeface="Times New Roman"/>
                <a:ea typeface="Times New Roman"/>
                <a:cs typeface="Times New Roman"/>
                <a:sym typeface="Times New Roman"/>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29" name="Google Shape;29;p3"/>
          <p:cNvSpPr txBox="1">
            <a:spLocks noGrp="1"/>
          </p:cNvSpPr>
          <p:nvPr>
            <p:ph type="body" idx="2"/>
          </p:nvPr>
        </p:nvSpPr>
        <p:spPr>
          <a:xfrm>
            <a:off x="3454400" y="6324600"/>
            <a:ext cx="2641600" cy="304800"/>
          </a:xfrm>
          <a:prstGeom prst="rect">
            <a:avLst/>
          </a:prstGeom>
          <a:noFill/>
          <a:ln>
            <a:noFill/>
          </a:ln>
        </p:spPr>
        <p:txBody>
          <a:bodyPr spcFirstLastPara="1" wrap="square" lIns="91425" tIns="45700" rIns="91425" bIns="45700" anchor="ctr" anchorCtr="0">
            <a:noAutofit/>
          </a:bodyPr>
          <a:lstStyle>
            <a:lvl1pPr marL="457200" lvl="0" indent="-228600" algn="l">
              <a:lnSpc>
                <a:spcPct val="110000"/>
              </a:lnSpc>
              <a:spcBef>
                <a:spcPts val="200"/>
              </a:spcBef>
              <a:spcAft>
                <a:spcPts val="0"/>
              </a:spcAft>
              <a:buSzPts val="920"/>
              <a:buNone/>
              <a:defRPr sz="1000">
                <a:latin typeface="Verdana"/>
                <a:ea typeface="Verdana"/>
                <a:cs typeface="Verdana"/>
                <a:sym typeface="Verdana"/>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30" name="Google Shape;30;p3"/>
          <p:cNvSpPr txBox="1">
            <a:spLocks noGrp="1"/>
          </p:cNvSpPr>
          <p:nvPr>
            <p:ph type="body" idx="3"/>
          </p:nvPr>
        </p:nvSpPr>
        <p:spPr>
          <a:xfrm>
            <a:off x="6502400" y="6324600"/>
            <a:ext cx="4876800" cy="304800"/>
          </a:xfrm>
          <a:prstGeom prst="rect">
            <a:avLst/>
          </a:prstGeom>
          <a:noFill/>
          <a:ln>
            <a:noFill/>
          </a:ln>
        </p:spPr>
        <p:txBody>
          <a:bodyPr spcFirstLastPara="1" wrap="square" lIns="91425" tIns="45700" rIns="91425" bIns="45700" anchor="ctr" anchorCtr="0">
            <a:noAutofit/>
          </a:bodyPr>
          <a:lstStyle>
            <a:lvl1pPr marL="457200" lvl="0" indent="-228600" algn="r">
              <a:lnSpc>
                <a:spcPct val="110000"/>
              </a:lnSpc>
              <a:spcBef>
                <a:spcPts val="200"/>
              </a:spcBef>
              <a:spcAft>
                <a:spcPts val="0"/>
              </a:spcAft>
              <a:buSzPts val="920"/>
              <a:buNone/>
              <a:defRPr sz="1000">
                <a:latin typeface="Verdana"/>
                <a:ea typeface="Verdana"/>
                <a:cs typeface="Verdana"/>
                <a:sym typeface="Verdana"/>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31" name="Google Shape;31;p3"/>
          <p:cNvSpPr txBox="1">
            <a:spLocks noGrp="1"/>
          </p:cNvSpPr>
          <p:nvPr>
            <p:ph type="sldNum" idx="12"/>
          </p:nvPr>
        </p:nvSpPr>
        <p:spPr>
          <a:xfrm>
            <a:off x="11379200" y="6324600"/>
            <a:ext cx="406400" cy="3048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00">
                <a:solidFill>
                  <a:srgbClr val="3F3F3F"/>
                </a:solidFill>
                <a:latin typeface="Verdana"/>
                <a:ea typeface="Verdana"/>
                <a:cs typeface="Verdana"/>
                <a:sym typeface="Verdana"/>
              </a:defRPr>
            </a:lvl1pPr>
            <a:lvl2pPr marL="0" marR="0" lvl="1" indent="0" algn="r">
              <a:spcBef>
                <a:spcPts val="0"/>
              </a:spcBef>
              <a:buNone/>
              <a:defRPr sz="1000">
                <a:solidFill>
                  <a:srgbClr val="3F3F3F"/>
                </a:solidFill>
                <a:latin typeface="Verdana"/>
                <a:ea typeface="Verdana"/>
                <a:cs typeface="Verdana"/>
                <a:sym typeface="Verdana"/>
              </a:defRPr>
            </a:lvl2pPr>
            <a:lvl3pPr marL="0" marR="0" lvl="2" indent="0" algn="r">
              <a:spcBef>
                <a:spcPts val="0"/>
              </a:spcBef>
              <a:buNone/>
              <a:defRPr sz="1000">
                <a:solidFill>
                  <a:srgbClr val="3F3F3F"/>
                </a:solidFill>
                <a:latin typeface="Verdana"/>
                <a:ea typeface="Verdana"/>
                <a:cs typeface="Verdana"/>
                <a:sym typeface="Verdana"/>
              </a:defRPr>
            </a:lvl3pPr>
            <a:lvl4pPr marL="0" marR="0" lvl="3" indent="0" algn="r">
              <a:spcBef>
                <a:spcPts val="0"/>
              </a:spcBef>
              <a:buNone/>
              <a:defRPr sz="1000">
                <a:solidFill>
                  <a:srgbClr val="3F3F3F"/>
                </a:solidFill>
                <a:latin typeface="Verdana"/>
                <a:ea typeface="Verdana"/>
                <a:cs typeface="Verdana"/>
                <a:sym typeface="Verdana"/>
              </a:defRPr>
            </a:lvl4pPr>
            <a:lvl5pPr marL="0" marR="0" lvl="4" indent="0" algn="r">
              <a:spcBef>
                <a:spcPts val="0"/>
              </a:spcBef>
              <a:buNone/>
              <a:defRPr sz="1000">
                <a:solidFill>
                  <a:srgbClr val="3F3F3F"/>
                </a:solidFill>
                <a:latin typeface="Verdana"/>
                <a:ea typeface="Verdana"/>
                <a:cs typeface="Verdana"/>
                <a:sym typeface="Verdana"/>
              </a:defRPr>
            </a:lvl5pPr>
            <a:lvl6pPr marL="0" marR="0" lvl="5" indent="0" algn="r">
              <a:spcBef>
                <a:spcPts val="0"/>
              </a:spcBef>
              <a:buNone/>
              <a:defRPr sz="1000">
                <a:solidFill>
                  <a:srgbClr val="3F3F3F"/>
                </a:solidFill>
                <a:latin typeface="Verdana"/>
                <a:ea typeface="Verdana"/>
                <a:cs typeface="Verdana"/>
                <a:sym typeface="Verdana"/>
              </a:defRPr>
            </a:lvl6pPr>
            <a:lvl7pPr marL="0" marR="0" lvl="6" indent="0" algn="r">
              <a:spcBef>
                <a:spcPts val="0"/>
              </a:spcBef>
              <a:buNone/>
              <a:defRPr sz="1000">
                <a:solidFill>
                  <a:srgbClr val="3F3F3F"/>
                </a:solidFill>
                <a:latin typeface="Verdana"/>
                <a:ea typeface="Verdana"/>
                <a:cs typeface="Verdana"/>
                <a:sym typeface="Verdana"/>
              </a:defRPr>
            </a:lvl7pPr>
            <a:lvl8pPr marL="0" marR="0" lvl="7" indent="0" algn="r">
              <a:spcBef>
                <a:spcPts val="0"/>
              </a:spcBef>
              <a:buNone/>
              <a:defRPr sz="1000">
                <a:solidFill>
                  <a:srgbClr val="3F3F3F"/>
                </a:solidFill>
                <a:latin typeface="Verdana"/>
                <a:ea typeface="Verdana"/>
                <a:cs typeface="Verdana"/>
                <a:sym typeface="Verdana"/>
              </a:defRPr>
            </a:lvl8pPr>
            <a:lvl9pPr marL="0" marR="0" lvl="8" indent="0" algn="r">
              <a:spcBef>
                <a:spcPts val="0"/>
              </a:spcBef>
              <a:buNone/>
              <a:defRPr sz="1000">
                <a:solidFill>
                  <a:srgbClr val="3F3F3F"/>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lv-LV"/>
              <a:t>‹#›</a:t>
            </a:fld>
            <a:endParaRPr/>
          </a:p>
        </p:txBody>
      </p:sp>
      <p:sp>
        <p:nvSpPr>
          <p:cNvPr id="32" name="Google Shape;32;p3"/>
          <p:cNvSpPr/>
          <p:nvPr/>
        </p:nvSpPr>
        <p:spPr>
          <a:xfrm>
            <a:off x="275208" y="337930"/>
            <a:ext cx="11651749" cy="3938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pic>
        <p:nvPicPr>
          <p:cNvPr id="33" name="Google Shape;33;p3"/>
          <p:cNvPicPr preferRelativeResize="0"/>
          <p:nvPr/>
        </p:nvPicPr>
        <p:blipFill rotWithShape="1">
          <a:blip r:embed="rId2">
            <a:alphaModFix/>
          </a:blip>
          <a:srcRect/>
          <a:stretch/>
        </p:blipFill>
        <p:spPr>
          <a:xfrm>
            <a:off x="432730" y="0"/>
            <a:ext cx="1969295" cy="2015231"/>
          </a:xfrm>
          <a:prstGeom prst="rect">
            <a:avLst/>
          </a:prstGeom>
          <a:noFill/>
          <a:ln>
            <a:noFill/>
          </a:ln>
        </p:spPr>
      </p:pic>
    </p:spTree>
    <p:extLst>
      <p:ext uri="{BB962C8B-B14F-4D97-AF65-F5344CB8AC3E}">
        <p14:creationId xmlns:p14="http://schemas.microsoft.com/office/powerpoint/2010/main" val="37760720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
        <p:cNvGrpSpPr/>
        <p:nvPr/>
      </p:nvGrpSpPr>
      <p:grpSpPr>
        <a:xfrm>
          <a:off x="0" y="0"/>
          <a:ext cx="0" cy="0"/>
          <a:chOff x="0" y="0"/>
          <a:chExt cx="0" cy="0"/>
        </a:xfrm>
      </p:grpSpPr>
      <p:sp>
        <p:nvSpPr>
          <p:cNvPr id="35" name="Google Shape;35;p4"/>
          <p:cNvSpPr txBox="1">
            <a:spLocks noGrp="1"/>
          </p:cNvSpPr>
          <p:nvPr>
            <p:ph type="title"/>
          </p:nvPr>
        </p:nvSpPr>
        <p:spPr>
          <a:xfrm>
            <a:off x="581192" y="702156"/>
            <a:ext cx="11029616" cy="118872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3F3F3F"/>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
          <p:cNvSpPr txBox="1">
            <a:spLocks noGrp="1"/>
          </p:cNvSpPr>
          <p:nvPr>
            <p:ph type="body" idx="1"/>
          </p:nvPr>
        </p:nvSpPr>
        <p:spPr>
          <a:xfrm>
            <a:off x="581192" y="2340864"/>
            <a:ext cx="11029615" cy="3634486"/>
          </a:xfrm>
          <a:prstGeom prst="rect">
            <a:avLst/>
          </a:prstGeom>
          <a:noFill/>
          <a:ln>
            <a:noFill/>
          </a:ln>
        </p:spPr>
        <p:txBody>
          <a:bodyPr spcFirstLastPara="1" wrap="square" lIns="91425" tIns="45700" rIns="91425" bIns="45700" anchor="ctr" anchorCtr="0">
            <a:noAutofit/>
          </a:bodyPr>
          <a:lstStyle>
            <a:lvl1pPr marL="457200" lvl="0" indent="-333756" algn="l">
              <a:lnSpc>
                <a:spcPct val="110000"/>
              </a:lnSpc>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37" name="Google Shape;37;p4"/>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
          <p:cNvSpPr txBox="1">
            <a:spLocks noGrp="1"/>
          </p:cNvSpPr>
          <p:nvPr>
            <p:ph type="ftr" idx="11"/>
          </p:nvPr>
        </p:nvSpPr>
        <p:spPr>
          <a:xfrm>
            <a:off x="581192" y="6423914"/>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
          <p:cNvSpPr txBox="1">
            <a:spLocks noGrp="1"/>
          </p:cNvSpPr>
          <p:nvPr>
            <p:ph type="sldNum" idx="12"/>
          </p:nvPr>
        </p:nvSpPr>
        <p:spPr>
          <a:xfrm>
            <a:off x="10558300" y="6423914"/>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v-LV"/>
              <a:t>‹#›</a:t>
            </a:fld>
            <a:endParaRPr/>
          </a:p>
        </p:txBody>
      </p:sp>
    </p:spTree>
    <p:extLst>
      <p:ext uri="{BB962C8B-B14F-4D97-AF65-F5344CB8AC3E}">
        <p14:creationId xmlns:p14="http://schemas.microsoft.com/office/powerpoint/2010/main" val="60774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Demo, Video etc. &quot;special&quot; slides">
  <p:cSld name="1_Demo, Video etc. &quot;special&quot; slides">
    <p:spTree>
      <p:nvGrpSpPr>
        <p:cNvPr id="1" name="Shape 40"/>
        <p:cNvGrpSpPr/>
        <p:nvPr/>
      </p:nvGrpSpPr>
      <p:grpSpPr>
        <a:xfrm>
          <a:off x="0" y="0"/>
          <a:ext cx="0" cy="0"/>
          <a:chOff x="0" y="0"/>
          <a:chExt cx="0" cy="0"/>
        </a:xfrm>
      </p:grpSpPr>
      <p:sp>
        <p:nvSpPr>
          <p:cNvPr id="41" name="Google Shape;41;p5"/>
          <p:cNvSpPr txBox="1">
            <a:spLocks noGrp="1"/>
          </p:cNvSpPr>
          <p:nvPr>
            <p:ph type="ctrTitle"/>
          </p:nvPr>
        </p:nvSpPr>
        <p:spPr>
          <a:xfrm>
            <a:off x="1825625" y="649805"/>
            <a:ext cx="9390944" cy="152349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5400"/>
              <a:buFont typeface="Trebuchet MS"/>
              <a:buNone/>
              <a:defRPr sz="5400"/>
            </a:lvl1pPr>
            <a:lvl2pPr lvl="1" algn="l">
              <a:spcBef>
                <a:spcPts val="0"/>
              </a:spcBef>
              <a:spcAft>
                <a:spcPts val="0"/>
              </a:spcAft>
              <a:buClr>
                <a:schemeClr val="dk2"/>
              </a:buClr>
              <a:buSzPts val="1400"/>
              <a:buNone/>
              <a:defRPr/>
            </a:lvl2pPr>
            <a:lvl3pPr lvl="2" algn="l">
              <a:spcBef>
                <a:spcPts val="0"/>
              </a:spcBef>
              <a:spcAft>
                <a:spcPts val="0"/>
              </a:spcAft>
              <a:buClr>
                <a:schemeClr val="dk2"/>
              </a:buClr>
              <a:buSzPts val="1400"/>
              <a:buNone/>
              <a:defRPr/>
            </a:lvl3pPr>
            <a:lvl4pPr lvl="3" algn="l">
              <a:spcBef>
                <a:spcPts val="0"/>
              </a:spcBef>
              <a:spcAft>
                <a:spcPts val="0"/>
              </a:spcAft>
              <a:buClr>
                <a:schemeClr val="dk2"/>
              </a:buClr>
              <a:buSzPts val="1400"/>
              <a:buNone/>
              <a:defRPr/>
            </a:lvl4pPr>
            <a:lvl5pPr lvl="4" algn="l">
              <a:spcBef>
                <a:spcPts val="0"/>
              </a:spcBef>
              <a:spcAft>
                <a:spcPts val="0"/>
              </a:spcAft>
              <a:buClr>
                <a:schemeClr val="dk2"/>
              </a:buClr>
              <a:buSzPts val="1400"/>
              <a:buNone/>
              <a:defRPr/>
            </a:lvl5pPr>
            <a:lvl6pPr lvl="5" algn="l">
              <a:spcBef>
                <a:spcPts val="0"/>
              </a:spcBef>
              <a:spcAft>
                <a:spcPts val="0"/>
              </a:spcAft>
              <a:buClr>
                <a:schemeClr val="dk2"/>
              </a:buClr>
              <a:buSzPts val="1400"/>
              <a:buNone/>
              <a:defRPr/>
            </a:lvl6pPr>
            <a:lvl7pPr lvl="6" algn="l">
              <a:spcBef>
                <a:spcPts val="0"/>
              </a:spcBef>
              <a:spcAft>
                <a:spcPts val="0"/>
              </a:spcAft>
              <a:buClr>
                <a:schemeClr val="dk2"/>
              </a:buClr>
              <a:buSzPts val="1400"/>
              <a:buNone/>
              <a:defRPr/>
            </a:lvl7pPr>
            <a:lvl8pPr lvl="7" algn="l">
              <a:spcBef>
                <a:spcPts val="0"/>
              </a:spcBef>
              <a:spcAft>
                <a:spcPts val="0"/>
              </a:spcAft>
              <a:buClr>
                <a:schemeClr val="dk2"/>
              </a:buClr>
              <a:buSzPts val="1400"/>
              <a:buNone/>
              <a:defRPr/>
            </a:lvl8pPr>
            <a:lvl9pPr lvl="8" algn="l">
              <a:spcBef>
                <a:spcPts val="0"/>
              </a:spcBef>
              <a:spcAft>
                <a:spcPts val="0"/>
              </a:spcAft>
              <a:buClr>
                <a:schemeClr val="dk2"/>
              </a:buClr>
              <a:buSzPts val="1400"/>
              <a:buNone/>
              <a:defRPr/>
            </a:lvl9pPr>
          </a:lstStyle>
          <a:p>
            <a:endParaRPr/>
          </a:p>
        </p:txBody>
      </p:sp>
      <p:sp>
        <p:nvSpPr>
          <p:cNvPr id="42" name="Google Shape;42;p5"/>
          <p:cNvSpPr txBox="1">
            <a:spLocks noGrp="1"/>
          </p:cNvSpPr>
          <p:nvPr>
            <p:ph type="subTitle" idx="1"/>
          </p:nvPr>
        </p:nvSpPr>
        <p:spPr>
          <a:xfrm>
            <a:off x="1825273" y="4344989"/>
            <a:ext cx="9390944" cy="461665"/>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2800"/>
              <a:buNone/>
              <a:defRPr>
                <a:solidFill>
                  <a:schemeClr val="dk1"/>
                </a:solidFill>
              </a:defRPr>
            </a:lvl1pPr>
            <a:lvl2pPr lvl="1" algn="ctr">
              <a:spcBef>
                <a:spcPts val="300"/>
              </a:spcBef>
              <a:spcAft>
                <a:spcPts val="0"/>
              </a:spcAft>
              <a:buSzPts val="2600"/>
              <a:buNone/>
              <a:defRPr>
                <a:solidFill>
                  <a:srgbClr val="888888"/>
                </a:solidFill>
              </a:defRPr>
            </a:lvl2pPr>
            <a:lvl3pPr lvl="2" algn="ctr">
              <a:spcBef>
                <a:spcPts val="300"/>
              </a:spcBef>
              <a:spcAft>
                <a:spcPts val="0"/>
              </a:spcAft>
              <a:buSzPts val="2400"/>
              <a:buNone/>
              <a:defRPr>
                <a:solidFill>
                  <a:srgbClr val="888888"/>
                </a:solidFill>
              </a:defRPr>
            </a:lvl3pPr>
            <a:lvl4pPr lvl="3" algn="ctr">
              <a:spcBef>
                <a:spcPts val="300"/>
              </a:spcBef>
              <a:spcAft>
                <a:spcPts val="0"/>
              </a:spcAft>
              <a:buSzPts val="2200"/>
              <a:buNone/>
              <a:defRPr>
                <a:solidFill>
                  <a:srgbClr val="888888"/>
                </a:solidFill>
              </a:defRPr>
            </a:lvl4pPr>
            <a:lvl5pPr lvl="4" algn="ctr">
              <a:spcBef>
                <a:spcPts val="300"/>
              </a:spcBef>
              <a:spcAft>
                <a:spcPts val="0"/>
              </a:spcAft>
              <a:buSzPts val="2000"/>
              <a:buNone/>
              <a:defRPr>
                <a:solidFill>
                  <a:srgbClr val="888888"/>
                </a:solidFill>
              </a:defRPr>
            </a:lvl5pPr>
            <a:lvl6pPr lvl="5" algn="ctr">
              <a:spcBef>
                <a:spcPts val="300"/>
              </a:spcBef>
              <a:spcAft>
                <a:spcPts val="0"/>
              </a:spcAft>
              <a:buSzPts val="1800"/>
              <a:buNone/>
              <a:defRPr>
                <a:solidFill>
                  <a:srgbClr val="888888"/>
                </a:solidFill>
              </a:defRPr>
            </a:lvl6pPr>
            <a:lvl7pPr lvl="6" algn="ctr">
              <a:spcBef>
                <a:spcPts val="300"/>
              </a:spcBef>
              <a:spcAft>
                <a:spcPts val="0"/>
              </a:spcAft>
              <a:buSzPts val="1600"/>
              <a:buNone/>
              <a:defRPr>
                <a:solidFill>
                  <a:srgbClr val="888888"/>
                </a:solidFill>
              </a:defRPr>
            </a:lvl7pPr>
            <a:lvl8pPr lvl="7" algn="ctr">
              <a:spcBef>
                <a:spcPts val="300"/>
              </a:spcBef>
              <a:spcAft>
                <a:spcPts val="0"/>
              </a:spcAft>
              <a:buSzPts val="1500"/>
              <a:buNone/>
              <a:defRPr>
                <a:solidFill>
                  <a:srgbClr val="888888"/>
                </a:solidFill>
              </a:defRPr>
            </a:lvl8pPr>
            <a:lvl9pPr lvl="8" algn="ctr">
              <a:spcBef>
                <a:spcPts val="300"/>
              </a:spcBef>
              <a:spcAft>
                <a:spcPts val="0"/>
              </a:spcAft>
              <a:buSzPts val="1400"/>
              <a:buNone/>
              <a:defRPr>
                <a:solidFill>
                  <a:srgbClr val="888888"/>
                </a:solidFill>
              </a:defRPr>
            </a:lvl9pPr>
          </a:lstStyle>
          <a:p>
            <a:endParaRPr/>
          </a:p>
        </p:txBody>
      </p:sp>
      <p:sp>
        <p:nvSpPr>
          <p:cNvPr id="43" name="Google Shape;43;p5"/>
          <p:cNvSpPr txBox="1">
            <a:spLocks noGrp="1"/>
          </p:cNvSpPr>
          <p:nvPr>
            <p:ph type="body" idx="2"/>
          </p:nvPr>
        </p:nvSpPr>
        <p:spPr>
          <a:xfrm>
            <a:off x="962732" y="2355850"/>
            <a:ext cx="10253485" cy="1384994"/>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300"/>
              </a:spcBef>
              <a:spcAft>
                <a:spcPts val="0"/>
              </a:spcAft>
              <a:buSzPts val="10000"/>
              <a:buFont typeface="Arial"/>
              <a:buNone/>
              <a:defRPr sz="10000" b="1" i="1" u="none" strike="noStrike" cap="none">
                <a:solidFill>
                  <a:srgbClr val="0066FF"/>
                </a:solidFill>
                <a:latin typeface="Georgia"/>
                <a:ea typeface="Georgia"/>
                <a:cs typeface="Georgia"/>
                <a:sym typeface="Georgia"/>
              </a:defRPr>
            </a:lvl1pPr>
            <a:lvl2pPr marL="914400" lvl="1" indent="-342900" algn="l">
              <a:spcBef>
                <a:spcPts val="3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300"/>
              </a:spcBef>
              <a:spcAft>
                <a:spcPts val="0"/>
              </a:spcAft>
              <a:buSzPts val="1800"/>
              <a:buChar char="●"/>
              <a:defRPr/>
            </a:lvl4pPr>
            <a:lvl5pPr marL="2286000" lvl="4" indent="-342900" algn="l">
              <a:spcBef>
                <a:spcPts val="300"/>
              </a:spcBef>
              <a:spcAft>
                <a:spcPts val="0"/>
              </a:spcAft>
              <a:buSzPts val="1800"/>
              <a:buChar char="▫"/>
              <a:defRPr/>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Tree>
    <p:extLst>
      <p:ext uri="{BB962C8B-B14F-4D97-AF65-F5344CB8AC3E}">
        <p14:creationId xmlns:p14="http://schemas.microsoft.com/office/powerpoint/2010/main" val="94540881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el en vier objecten" type="fourObj">
  <p:cSld name="Titel en vier objecten">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1219200" y="277813"/>
            <a:ext cx="10363200" cy="11430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3F3F3F"/>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
          <p:cNvSpPr txBox="1">
            <a:spLocks noGrp="1"/>
          </p:cNvSpPr>
          <p:nvPr>
            <p:ph type="body" idx="1"/>
          </p:nvPr>
        </p:nvSpPr>
        <p:spPr>
          <a:xfrm>
            <a:off x="1219200" y="1600201"/>
            <a:ext cx="5080000" cy="2189163"/>
          </a:xfrm>
          <a:prstGeom prst="rect">
            <a:avLst/>
          </a:prstGeom>
          <a:noFill/>
          <a:ln>
            <a:noFill/>
          </a:ln>
        </p:spPr>
        <p:txBody>
          <a:bodyPr spcFirstLastPara="1" wrap="square" lIns="91425" tIns="45700" rIns="91425" bIns="45700" anchor="ctr" anchorCtr="0">
            <a:noAutofit/>
          </a:bodyPr>
          <a:lstStyle>
            <a:lvl1pPr marL="457200" lvl="0" indent="-333756" algn="l">
              <a:lnSpc>
                <a:spcPct val="110000"/>
              </a:lnSpc>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47" name="Google Shape;47;p6"/>
          <p:cNvSpPr txBox="1">
            <a:spLocks noGrp="1"/>
          </p:cNvSpPr>
          <p:nvPr>
            <p:ph type="body" idx="2"/>
          </p:nvPr>
        </p:nvSpPr>
        <p:spPr>
          <a:xfrm>
            <a:off x="6502400" y="1600201"/>
            <a:ext cx="5080000" cy="2189163"/>
          </a:xfrm>
          <a:prstGeom prst="rect">
            <a:avLst/>
          </a:prstGeom>
          <a:noFill/>
          <a:ln>
            <a:noFill/>
          </a:ln>
        </p:spPr>
        <p:txBody>
          <a:bodyPr spcFirstLastPara="1" wrap="square" lIns="91425" tIns="45700" rIns="91425" bIns="45700" anchor="ctr" anchorCtr="0">
            <a:noAutofit/>
          </a:bodyPr>
          <a:lstStyle>
            <a:lvl1pPr marL="457200" lvl="0" indent="-333756" algn="l">
              <a:lnSpc>
                <a:spcPct val="110000"/>
              </a:lnSpc>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48" name="Google Shape;48;p6"/>
          <p:cNvSpPr txBox="1">
            <a:spLocks noGrp="1"/>
          </p:cNvSpPr>
          <p:nvPr>
            <p:ph type="body" idx="3"/>
          </p:nvPr>
        </p:nvSpPr>
        <p:spPr>
          <a:xfrm>
            <a:off x="1219200" y="3941763"/>
            <a:ext cx="5080000" cy="2189162"/>
          </a:xfrm>
          <a:prstGeom prst="rect">
            <a:avLst/>
          </a:prstGeom>
          <a:noFill/>
          <a:ln>
            <a:noFill/>
          </a:ln>
        </p:spPr>
        <p:txBody>
          <a:bodyPr spcFirstLastPara="1" wrap="square" lIns="91425" tIns="45700" rIns="91425" bIns="45700" anchor="ctr" anchorCtr="0">
            <a:noAutofit/>
          </a:bodyPr>
          <a:lstStyle>
            <a:lvl1pPr marL="457200" lvl="0" indent="-333756" algn="l">
              <a:lnSpc>
                <a:spcPct val="110000"/>
              </a:lnSpc>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49" name="Google Shape;49;p6"/>
          <p:cNvSpPr txBox="1">
            <a:spLocks noGrp="1"/>
          </p:cNvSpPr>
          <p:nvPr>
            <p:ph type="body" idx="4"/>
          </p:nvPr>
        </p:nvSpPr>
        <p:spPr>
          <a:xfrm>
            <a:off x="6502400" y="3941763"/>
            <a:ext cx="5080000" cy="2189162"/>
          </a:xfrm>
          <a:prstGeom prst="rect">
            <a:avLst/>
          </a:prstGeom>
          <a:noFill/>
          <a:ln>
            <a:noFill/>
          </a:ln>
        </p:spPr>
        <p:txBody>
          <a:bodyPr spcFirstLastPara="1" wrap="square" lIns="91425" tIns="45700" rIns="91425" bIns="45700" anchor="ctr" anchorCtr="0">
            <a:noAutofit/>
          </a:bodyPr>
          <a:lstStyle>
            <a:lvl1pPr marL="457200" lvl="0" indent="-333756" algn="l">
              <a:lnSpc>
                <a:spcPct val="110000"/>
              </a:lnSpc>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50" name="Google Shape;50;p6"/>
          <p:cNvSpPr txBox="1">
            <a:spLocks noGrp="1"/>
          </p:cNvSpPr>
          <p:nvPr>
            <p:ph type="dt" idx="10"/>
          </p:nvPr>
        </p:nvSpPr>
        <p:spPr>
          <a:xfrm>
            <a:off x="1219200" y="6251575"/>
            <a:ext cx="2641600" cy="4572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
          <p:cNvSpPr txBox="1">
            <a:spLocks noGrp="1"/>
          </p:cNvSpPr>
          <p:nvPr>
            <p:ph type="ftr" idx="11"/>
          </p:nvPr>
        </p:nvSpPr>
        <p:spPr>
          <a:xfrm>
            <a:off x="4470400" y="6248400"/>
            <a:ext cx="39624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
          <p:cNvSpPr txBox="1">
            <a:spLocks noGrp="1"/>
          </p:cNvSpPr>
          <p:nvPr>
            <p:ph type="sldNum" idx="12"/>
          </p:nvPr>
        </p:nvSpPr>
        <p:spPr>
          <a:xfrm>
            <a:off x="9042400" y="6248400"/>
            <a:ext cx="2540000" cy="4572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900">
                <a:solidFill>
                  <a:srgbClr val="3F3F3F"/>
                </a:solidFill>
                <a:latin typeface="Libre Franklin"/>
                <a:ea typeface="Libre Franklin"/>
                <a:cs typeface="Libre Franklin"/>
                <a:sym typeface="Libre Franklin"/>
              </a:defRPr>
            </a:lvl1pPr>
            <a:lvl2pPr marL="0" marR="0" lvl="1" indent="0" algn="r">
              <a:spcBef>
                <a:spcPts val="0"/>
              </a:spcBef>
              <a:buNone/>
              <a:defRPr sz="900">
                <a:solidFill>
                  <a:srgbClr val="3F3F3F"/>
                </a:solidFill>
                <a:latin typeface="Libre Franklin"/>
                <a:ea typeface="Libre Franklin"/>
                <a:cs typeface="Libre Franklin"/>
                <a:sym typeface="Libre Franklin"/>
              </a:defRPr>
            </a:lvl2pPr>
            <a:lvl3pPr marL="0" marR="0" lvl="2" indent="0" algn="r">
              <a:spcBef>
                <a:spcPts val="0"/>
              </a:spcBef>
              <a:buNone/>
              <a:defRPr sz="900">
                <a:solidFill>
                  <a:srgbClr val="3F3F3F"/>
                </a:solidFill>
                <a:latin typeface="Libre Franklin"/>
                <a:ea typeface="Libre Franklin"/>
                <a:cs typeface="Libre Franklin"/>
                <a:sym typeface="Libre Franklin"/>
              </a:defRPr>
            </a:lvl3pPr>
            <a:lvl4pPr marL="0" marR="0" lvl="3" indent="0" algn="r">
              <a:spcBef>
                <a:spcPts val="0"/>
              </a:spcBef>
              <a:buNone/>
              <a:defRPr sz="900">
                <a:solidFill>
                  <a:srgbClr val="3F3F3F"/>
                </a:solidFill>
                <a:latin typeface="Libre Franklin"/>
                <a:ea typeface="Libre Franklin"/>
                <a:cs typeface="Libre Franklin"/>
                <a:sym typeface="Libre Franklin"/>
              </a:defRPr>
            </a:lvl4pPr>
            <a:lvl5pPr marL="0" marR="0" lvl="4" indent="0" algn="r">
              <a:spcBef>
                <a:spcPts val="0"/>
              </a:spcBef>
              <a:buNone/>
              <a:defRPr sz="900">
                <a:solidFill>
                  <a:srgbClr val="3F3F3F"/>
                </a:solidFill>
                <a:latin typeface="Libre Franklin"/>
                <a:ea typeface="Libre Franklin"/>
                <a:cs typeface="Libre Franklin"/>
                <a:sym typeface="Libre Franklin"/>
              </a:defRPr>
            </a:lvl5pPr>
            <a:lvl6pPr marL="0" marR="0" lvl="5" indent="0" algn="r">
              <a:spcBef>
                <a:spcPts val="0"/>
              </a:spcBef>
              <a:buNone/>
              <a:defRPr sz="900">
                <a:solidFill>
                  <a:srgbClr val="3F3F3F"/>
                </a:solidFill>
                <a:latin typeface="Libre Franklin"/>
                <a:ea typeface="Libre Franklin"/>
                <a:cs typeface="Libre Franklin"/>
                <a:sym typeface="Libre Franklin"/>
              </a:defRPr>
            </a:lvl6pPr>
            <a:lvl7pPr marL="0" marR="0" lvl="6" indent="0" algn="r">
              <a:spcBef>
                <a:spcPts val="0"/>
              </a:spcBef>
              <a:buNone/>
              <a:defRPr sz="900">
                <a:solidFill>
                  <a:srgbClr val="3F3F3F"/>
                </a:solidFill>
                <a:latin typeface="Libre Franklin"/>
                <a:ea typeface="Libre Franklin"/>
                <a:cs typeface="Libre Franklin"/>
                <a:sym typeface="Libre Franklin"/>
              </a:defRPr>
            </a:lvl7pPr>
            <a:lvl8pPr marL="0" marR="0" lvl="7" indent="0" algn="r">
              <a:spcBef>
                <a:spcPts val="0"/>
              </a:spcBef>
              <a:buNone/>
              <a:defRPr sz="900">
                <a:solidFill>
                  <a:srgbClr val="3F3F3F"/>
                </a:solidFill>
                <a:latin typeface="Libre Franklin"/>
                <a:ea typeface="Libre Franklin"/>
                <a:cs typeface="Libre Franklin"/>
                <a:sym typeface="Libre Franklin"/>
              </a:defRPr>
            </a:lvl8pPr>
            <a:lvl9pPr marL="0" marR="0" lvl="8" indent="0" algn="r">
              <a:spcBef>
                <a:spcPts val="0"/>
              </a:spcBef>
              <a:buNone/>
              <a:defRPr sz="900">
                <a:solidFill>
                  <a:srgbClr val="3F3F3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lv-LV"/>
              <a:t>‹#›</a:t>
            </a:fld>
            <a:endParaRPr/>
          </a:p>
        </p:txBody>
      </p:sp>
    </p:spTree>
    <p:extLst>
      <p:ext uri="{BB962C8B-B14F-4D97-AF65-F5344CB8AC3E}">
        <p14:creationId xmlns:p14="http://schemas.microsoft.com/office/powerpoint/2010/main" val="516766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7"/>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7"/>
          <p:cNvSpPr txBox="1">
            <a:spLocks noGrp="1"/>
          </p:cNvSpPr>
          <p:nvPr>
            <p:ph type="ftr" idx="11"/>
          </p:nvPr>
        </p:nvSpPr>
        <p:spPr>
          <a:xfrm>
            <a:off x="581192" y="6423914"/>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
          <p:cNvSpPr txBox="1">
            <a:spLocks noGrp="1"/>
          </p:cNvSpPr>
          <p:nvPr>
            <p:ph type="sldNum" idx="12"/>
          </p:nvPr>
        </p:nvSpPr>
        <p:spPr>
          <a:xfrm>
            <a:off x="10558300" y="6423914"/>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v-LV"/>
              <a:t>‹#›</a:t>
            </a:fld>
            <a:endParaRPr/>
          </a:p>
        </p:txBody>
      </p:sp>
    </p:spTree>
    <p:extLst>
      <p:ext uri="{BB962C8B-B14F-4D97-AF65-F5344CB8AC3E}">
        <p14:creationId xmlns:p14="http://schemas.microsoft.com/office/powerpoint/2010/main" val="12653702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7"/>
        <p:cNvGrpSpPr/>
        <p:nvPr/>
      </p:nvGrpSpPr>
      <p:grpSpPr>
        <a:xfrm>
          <a:off x="0" y="0"/>
          <a:ext cx="0" cy="0"/>
          <a:chOff x="0" y="0"/>
          <a:chExt cx="0" cy="0"/>
        </a:xfrm>
      </p:grpSpPr>
      <p:sp>
        <p:nvSpPr>
          <p:cNvPr id="58" name="Google Shape;58;p8"/>
          <p:cNvSpPr txBox="1">
            <a:spLocks noGrp="1"/>
          </p:cNvSpPr>
          <p:nvPr>
            <p:ph type="title"/>
          </p:nvPr>
        </p:nvSpPr>
        <p:spPr>
          <a:xfrm>
            <a:off x="575894" y="729658"/>
            <a:ext cx="11029616" cy="98833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3F3F3F"/>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8"/>
          <p:cNvSpPr txBox="1">
            <a:spLocks noGrp="1"/>
          </p:cNvSpPr>
          <p:nvPr>
            <p:ph type="ftr" idx="11"/>
          </p:nvPr>
        </p:nvSpPr>
        <p:spPr>
          <a:xfrm>
            <a:off x="581192" y="6423914"/>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8"/>
          <p:cNvSpPr txBox="1">
            <a:spLocks noGrp="1"/>
          </p:cNvSpPr>
          <p:nvPr>
            <p:ph type="sldNum" idx="12"/>
          </p:nvPr>
        </p:nvSpPr>
        <p:spPr>
          <a:xfrm>
            <a:off x="10558300" y="6423914"/>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v-LV"/>
              <a:t>‹#›</a:t>
            </a:fld>
            <a:endParaRPr/>
          </a:p>
        </p:txBody>
      </p:sp>
    </p:spTree>
    <p:extLst>
      <p:ext uri="{BB962C8B-B14F-4D97-AF65-F5344CB8AC3E}">
        <p14:creationId xmlns:p14="http://schemas.microsoft.com/office/powerpoint/2010/main" val="176324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el en object">
  <p:cSld name="1_Titel en object">
    <p:spTree>
      <p:nvGrpSpPr>
        <p:cNvPr id="1" name="Shape 62"/>
        <p:cNvGrpSpPr/>
        <p:nvPr/>
      </p:nvGrpSpPr>
      <p:grpSpPr>
        <a:xfrm>
          <a:off x="0" y="0"/>
          <a:ext cx="0" cy="0"/>
          <a:chOff x="0" y="0"/>
          <a:chExt cx="0" cy="0"/>
        </a:xfrm>
      </p:grpSpPr>
      <p:sp>
        <p:nvSpPr>
          <p:cNvPr id="63" name="Google Shape;63;p9"/>
          <p:cNvSpPr txBox="1">
            <a:spLocks noGrp="1"/>
          </p:cNvSpPr>
          <p:nvPr>
            <p:ph type="body" idx="1"/>
          </p:nvPr>
        </p:nvSpPr>
        <p:spPr>
          <a:xfrm>
            <a:off x="581192" y="2336002"/>
            <a:ext cx="11029616" cy="3652047"/>
          </a:xfrm>
          <a:prstGeom prst="rect">
            <a:avLst/>
          </a:prstGeom>
          <a:noFill/>
          <a:ln>
            <a:noFill/>
          </a:ln>
        </p:spPr>
        <p:txBody>
          <a:bodyPr spcFirstLastPara="1" wrap="square" lIns="91425" tIns="45700" rIns="91425" bIns="45700" anchor="ctr" anchorCtr="0">
            <a:noAutofit/>
          </a:bodyPr>
          <a:lstStyle>
            <a:lvl1pPr marL="457200" lvl="0" indent="-333756" algn="l">
              <a:lnSpc>
                <a:spcPct val="110000"/>
              </a:lnSpc>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64" name="Google Shape;64;p9"/>
          <p:cNvSpPr txBox="1">
            <a:spLocks noGrp="1"/>
          </p:cNvSpPr>
          <p:nvPr>
            <p:ph type="title"/>
          </p:nvPr>
        </p:nvSpPr>
        <p:spPr>
          <a:xfrm>
            <a:off x="609600" y="274638"/>
            <a:ext cx="10972800" cy="79690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rgbClr val="3F3F3F"/>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050702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76453-EC00-4FEA-A2E8-BF022C87310A}"/>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D42D05-ACAD-45BF-AA4D-D9D5E98A654F}"/>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1C3ECA-42E3-46BE-A542-29C86D71E55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B6C7B5C-AB1C-4720-AF4C-3355C25C4E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03D12C-09DA-492C-B7CC-9CBA4F9C0BD0}"/>
              </a:ext>
            </a:extLst>
          </p:cNvPr>
          <p:cNvSpPr>
            <a:spLocks noGrp="1"/>
          </p:cNvSpPr>
          <p:nvPr>
            <p:ph type="sldNum" sz="quarter" idx="12"/>
          </p:nvPr>
        </p:nvSpPr>
        <p:spPr/>
        <p:txBody>
          <a:bodyPr/>
          <a:lstStyle/>
          <a:p>
            <a:fld id="{4FB962D2-EF59-4193-8832-CAF6E94B4769}" type="slidenum">
              <a:rPr lang="en-US" smtClean="0"/>
              <a:t>‹#›</a:t>
            </a:fld>
            <a:endParaRPr lang="en-US"/>
          </a:p>
        </p:txBody>
      </p:sp>
    </p:spTree>
    <p:extLst>
      <p:ext uri="{BB962C8B-B14F-4D97-AF65-F5344CB8AC3E}">
        <p14:creationId xmlns:p14="http://schemas.microsoft.com/office/powerpoint/2010/main" val="2709187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el en object">
  <p:cSld name="Titel en object">
    <p:spTree>
      <p:nvGrpSpPr>
        <p:cNvPr id="1" name="Shape 65"/>
        <p:cNvGrpSpPr/>
        <p:nvPr/>
      </p:nvGrpSpPr>
      <p:grpSpPr>
        <a:xfrm>
          <a:off x="0" y="0"/>
          <a:ext cx="0" cy="0"/>
          <a:chOff x="0" y="0"/>
          <a:chExt cx="0" cy="0"/>
        </a:xfrm>
      </p:grpSpPr>
      <p:sp>
        <p:nvSpPr>
          <p:cNvPr id="66" name="Google Shape;66;p10"/>
          <p:cNvSpPr txBox="1">
            <a:spLocks noGrp="1"/>
          </p:cNvSpPr>
          <p:nvPr>
            <p:ph type="body" idx="1"/>
          </p:nvPr>
        </p:nvSpPr>
        <p:spPr>
          <a:xfrm>
            <a:off x="609600" y="2249424"/>
            <a:ext cx="10972800" cy="4325112"/>
          </a:xfrm>
          <a:prstGeom prst="rect">
            <a:avLst/>
          </a:prstGeom>
          <a:noFill/>
          <a:ln>
            <a:noFill/>
          </a:ln>
        </p:spPr>
        <p:txBody>
          <a:bodyPr spcFirstLastPara="1" wrap="square" lIns="91425" tIns="45700" rIns="91425" bIns="45700" anchor="t" anchorCtr="0">
            <a:noAutofit/>
          </a:bodyPr>
          <a:lstStyle>
            <a:lvl1pPr marL="457200" lvl="0" indent="-342900" algn="l">
              <a:lnSpc>
                <a:spcPct val="110000"/>
              </a:lnSpc>
              <a:spcBef>
                <a:spcPts val="300"/>
              </a:spcBef>
              <a:spcAft>
                <a:spcPts val="0"/>
              </a:spcAft>
              <a:buSzPts val="1800"/>
              <a:buChar char="•"/>
              <a:defRPr/>
            </a:lvl1pPr>
            <a:lvl2pPr marL="914400" lvl="1" indent="-342900" algn="l">
              <a:spcBef>
                <a:spcPts val="3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300"/>
              </a:spcBef>
              <a:spcAft>
                <a:spcPts val="0"/>
              </a:spcAft>
              <a:buSzPts val="1800"/>
              <a:buChar char="●"/>
              <a:defRPr/>
            </a:lvl4pPr>
            <a:lvl5pPr marL="2286000" lvl="4" indent="-342900" algn="l">
              <a:spcBef>
                <a:spcPts val="300"/>
              </a:spcBef>
              <a:spcAft>
                <a:spcPts val="0"/>
              </a:spcAft>
              <a:buSzPts val="1800"/>
              <a:buChar char="▫"/>
              <a:defRPr/>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67" name="Google Shape;67;p10"/>
          <p:cNvSpPr txBox="1">
            <a:spLocks noGrp="1"/>
          </p:cNvSpPr>
          <p:nvPr>
            <p:ph type="title"/>
          </p:nvPr>
        </p:nvSpPr>
        <p:spPr>
          <a:xfrm>
            <a:off x="609600" y="274638"/>
            <a:ext cx="10972800" cy="79690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1800"/>
              <a:buFont typeface="Franklin Gothic"/>
              <a:buNone/>
              <a:defRPr/>
            </a:lvl1pPr>
            <a:lvl2pPr lvl="1" algn="l">
              <a:spcBef>
                <a:spcPts val="0"/>
              </a:spcBef>
              <a:spcAft>
                <a:spcPts val="0"/>
              </a:spcAft>
              <a:buClr>
                <a:schemeClr val="dk2"/>
              </a:buClr>
              <a:buSzPts val="1400"/>
              <a:buNone/>
              <a:defRPr/>
            </a:lvl2pPr>
            <a:lvl3pPr lvl="2" algn="l">
              <a:spcBef>
                <a:spcPts val="0"/>
              </a:spcBef>
              <a:spcAft>
                <a:spcPts val="0"/>
              </a:spcAft>
              <a:buClr>
                <a:schemeClr val="dk2"/>
              </a:buClr>
              <a:buSzPts val="1400"/>
              <a:buNone/>
              <a:defRPr/>
            </a:lvl3pPr>
            <a:lvl4pPr lvl="3" algn="l">
              <a:spcBef>
                <a:spcPts val="0"/>
              </a:spcBef>
              <a:spcAft>
                <a:spcPts val="0"/>
              </a:spcAft>
              <a:buClr>
                <a:schemeClr val="dk2"/>
              </a:buClr>
              <a:buSzPts val="1400"/>
              <a:buNone/>
              <a:defRPr/>
            </a:lvl4pPr>
            <a:lvl5pPr lvl="4" algn="l">
              <a:spcBef>
                <a:spcPts val="0"/>
              </a:spcBef>
              <a:spcAft>
                <a:spcPts val="0"/>
              </a:spcAft>
              <a:buClr>
                <a:schemeClr val="dk2"/>
              </a:buClr>
              <a:buSzPts val="1400"/>
              <a:buNone/>
              <a:defRPr/>
            </a:lvl5pPr>
            <a:lvl6pPr lvl="5" algn="l">
              <a:spcBef>
                <a:spcPts val="0"/>
              </a:spcBef>
              <a:spcAft>
                <a:spcPts val="0"/>
              </a:spcAft>
              <a:buClr>
                <a:schemeClr val="dk2"/>
              </a:buClr>
              <a:buSzPts val="1400"/>
              <a:buNone/>
              <a:defRPr/>
            </a:lvl6pPr>
            <a:lvl7pPr lvl="6" algn="l">
              <a:spcBef>
                <a:spcPts val="0"/>
              </a:spcBef>
              <a:spcAft>
                <a:spcPts val="0"/>
              </a:spcAft>
              <a:buClr>
                <a:schemeClr val="dk2"/>
              </a:buClr>
              <a:buSzPts val="1400"/>
              <a:buNone/>
              <a:defRPr/>
            </a:lvl7pPr>
            <a:lvl8pPr lvl="7" algn="l">
              <a:spcBef>
                <a:spcPts val="0"/>
              </a:spcBef>
              <a:spcAft>
                <a:spcPts val="0"/>
              </a:spcAft>
              <a:buClr>
                <a:schemeClr val="dk2"/>
              </a:buClr>
              <a:buSzPts val="1400"/>
              <a:buNone/>
              <a:defRPr/>
            </a:lvl8pPr>
            <a:lvl9pPr lvl="8" algn="l">
              <a:spcBef>
                <a:spcPts val="0"/>
              </a:spcBef>
              <a:spcAft>
                <a:spcPts val="0"/>
              </a:spcAft>
              <a:buClr>
                <a:schemeClr val="dk2"/>
              </a:buClr>
              <a:buSzPts val="1400"/>
              <a:buNone/>
              <a:defRPr/>
            </a:lvl9pPr>
          </a:lstStyle>
          <a:p>
            <a:endParaRPr/>
          </a:p>
        </p:txBody>
      </p:sp>
    </p:spTree>
    <p:extLst>
      <p:ext uri="{BB962C8B-B14F-4D97-AF65-F5344CB8AC3E}">
        <p14:creationId xmlns:p14="http://schemas.microsoft.com/office/powerpoint/2010/main" val="33768381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8"/>
        <p:cNvGrpSpPr/>
        <p:nvPr/>
      </p:nvGrpSpPr>
      <p:grpSpPr>
        <a:xfrm>
          <a:off x="0" y="0"/>
          <a:ext cx="0" cy="0"/>
          <a:chOff x="0" y="0"/>
          <a:chExt cx="0" cy="0"/>
        </a:xfrm>
      </p:grpSpPr>
      <p:sp>
        <p:nvSpPr>
          <p:cNvPr id="69" name="Google Shape;69;p11"/>
          <p:cNvSpPr/>
          <p:nvPr/>
        </p:nvSpPr>
        <p:spPr>
          <a:xfrm>
            <a:off x="446534" y="3085764"/>
            <a:ext cx="11298932" cy="3338149"/>
          </a:xfrm>
          <a:prstGeom prst="rect">
            <a:avLst/>
          </a:prstGeom>
          <a:solidFill>
            <a:srgbClr val="465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1"/>
          <p:cNvSpPr txBox="1">
            <a:spLocks noGrp="1"/>
          </p:cNvSpPr>
          <p:nvPr>
            <p:ph type="ctrTitle"/>
          </p:nvPr>
        </p:nvSpPr>
        <p:spPr>
          <a:xfrm>
            <a:off x="581191" y="1020431"/>
            <a:ext cx="10993549" cy="1475013"/>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3F3F3F"/>
              </a:buClr>
              <a:buSzPts val="3600"/>
              <a:buFont typeface="Franklin Gothic"/>
              <a:buNone/>
              <a:defRPr sz="3600">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1"/>
          <p:cNvSpPr txBox="1">
            <a:spLocks noGrp="1"/>
          </p:cNvSpPr>
          <p:nvPr>
            <p:ph type="subTitle" idx="1"/>
          </p:nvPr>
        </p:nvSpPr>
        <p:spPr>
          <a:xfrm>
            <a:off x="581194" y="2495445"/>
            <a:ext cx="10993546" cy="590321"/>
          </a:xfrm>
          <a:prstGeom prst="rect">
            <a:avLst/>
          </a:prstGeom>
          <a:noFill/>
          <a:ln>
            <a:noFill/>
          </a:ln>
        </p:spPr>
        <p:txBody>
          <a:bodyPr spcFirstLastPara="1" wrap="square" lIns="91425" tIns="45700" rIns="91425" bIns="45700" anchor="t" anchorCtr="0">
            <a:noAutofit/>
          </a:bodyPr>
          <a:lstStyle>
            <a:lvl1pPr lvl="0" algn="l">
              <a:lnSpc>
                <a:spcPct val="110000"/>
              </a:lnSpc>
              <a:spcBef>
                <a:spcPts val="320"/>
              </a:spcBef>
              <a:spcAft>
                <a:spcPts val="0"/>
              </a:spcAft>
              <a:buSzPts val="1472"/>
              <a:buNone/>
              <a:defRPr sz="1600" cap="none">
                <a:solidFill>
                  <a:schemeClr val="accent1"/>
                </a:solidFill>
              </a:defRPr>
            </a:lvl1pPr>
            <a:lvl2pPr lvl="1" algn="ctr">
              <a:spcBef>
                <a:spcPts val="600"/>
              </a:spcBef>
              <a:spcAft>
                <a:spcPts val="0"/>
              </a:spcAft>
              <a:buSzPts val="1288"/>
              <a:buNone/>
              <a:defRPr>
                <a:solidFill>
                  <a:srgbClr val="888888"/>
                </a:solidFill>
              </a:defRPr>
            </a:lvl2pPr>
            <a:lvl3pPr lvl="2" algn="ctr">
              <a:spcBef>
                <a:spcPts val="600"/>
              </a:spcBef>
              <a:spcAft>
                <a:spcPts val="0"/>
              </a:spcAft>
              <a:buSzPts val="1196"/>
              <a:buNone/>
              <a:defRPr>
                <a:solidFill>
                  <a:srgbClr val="888888"/>
                </a:solidFill>
              </a:defRPr>
            </a:lvl3pPr>
            <a:lvl4pPr lvl="3" algn="ctr">
              <a:spcBef>
                <a:spcPts val="600"/>
              </a:spcBef>
              <a:spcAft>
                <a:spcPts val="0"/>
              </a:spcAft>
              <a:buSzPts val="1012"/>
              <a:buNone/>
              <a:defRPr>
                <a:solidFill>
                  <a:srgbClr val="888888"/>
                </a:solidFill>
              </a:defRPr>
            </a:lvl4pPr>
            <a:lvl5pPr lvl="4" algn="ctr">
              <a:spcBef>
                <a:spcPts val="600"/>
              </a:spcBef>
              <a:spcAft>
                <a:spcPts val="0"/>
              </a:spcAft>
              <a:buSzPts val="1012"/>
              <a:buNone/>
              <a:defRPr>
                <a:solidFill>
                  <a:srgbClr val="888888"/>
                </a:solidFill>
              </a:defRPr>
            </a:lvl5pPr>
            <a:lvl6pPr lvl="5" algn="ctr">
              <a:spcBef>
                <a:spcPts val="600"/>
              </a:spcBef>
              <a:spcAft>
                <a:spcPts val="0"/>
              </a:spcAft>
              <a:buSzPts val="1104"/>
              <a:buNone/>
              <a:defRPr>
                <a:solidFill>
                  <a:srgbClr val="888888"/>
                </a:solidFill>
              </a:defRPr>
            </a:lvl6pPr>
            <a:lvl7pPr lvl="6" algn="ctr">
              <a:spcBef>
                <a:spcPts val="600"/>
              </a:spcBef>
              <a:spcAft>
                <a:spcPts val="0"/>
              </a:spcAft>
              <a:buSzPts val="1104"/>
              <a:buNone/>
              <a:defRPr>
                <a:solidFill>
                  <a:srgbClr val="888888"/>
                </a:solidFill>
              </a:defRPr>
            </a:lvl7pPr>
            <a:lvl8pPr lvl="7" algn="ctr">
              <a:spcBef>
                <a:spcPts val="600"/>
              </a:spcBef>
              <a:spcAft>
                <a:spcPts val="0"/>
              </a:spcAft>
              <a:buSzPts val="1104"/>
              <a:buNone/>
              <a:defRPr>
                <a:solidFill>
                  <a:srgbClr val="888888"/>
                </a:solidFill>
              </a:defRPr>
            </a:lvl8pPr>
            <a:lvl9pPr lvl="8" algn="ctr">
              <a:spcBef>
                <a:spcPts val="600"/>
              </a:spcBef>
              <a:spcAft>
                <a:spcPts val="600"/>
              </a:spcAft>
              <a:buSzPts val="1104"/>
              <a:buNone/>
              <a:defRPr>
                <a:solidFill>
                  <a:srgbClr val="888888"/>
                </a:solidFill>
              </a:defRPr>
            </a:lvl9pPr>
          </a:lstStyle>
          <a:p>
            <a:endParaRPr/>
          </a:p>
        </p:txBody>
      </p:sp>
      <p:sp>
        <p:nvSpPr>
          <p:cNvPr id="72" name="Google Shape;72;p11"/>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ftr" idx="11"/>
          </p:nvPr>
        </p:nvSpPr>
        <p:spPr>
          <a:xfrm>
            <a:off x="581192" y="6423914"/>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1"/>
          <p:cNvSpPr txBox="1">
            <a:spLocks noGrp="1"/>
          </p:cNvSpPr>
          <p:nvPr>
            <p:ph type="sldNum" idx="12"/>
          </p:nvPr>
        </p:nvSpPr>
        <p:spPr>
          <a:xfrm>
            <a:off x="10558300" y="6423914"/>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v-LV"/>
              <a:t>‹#›</a:t>
            </a:fld>
            <a:endParaRPr/>
          </a:p>
        </p:txBody>
      </p:sp>
    </p:spTree>
    <p:extLst>
      <p:ext uri="{BB962C8B-B14F-4D97-AF65-F5344CB8AC3E}">
        <p14:creationId xmlns:p14="http://schemas.microsoft.com/office/powerpoint/2010/main" val="24860091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5"/>
        <p:cNvGrpSpPr/>
        <p:nvPr/>
      </p:nvGrpSpPr>
      <p:grpSpPr>
        <a:xfrm>
          <a:off x="0" y="0"/>
          <a:ext cx="0" cy="0"/>
          <a:chOff x="0" y="0"/>
          <a:chExt cx="0" cy="0"/>
        </a:xfrm>
      </p:grpSpPr>
      <p:sp>
        <p:nvSpPr>
          <p:cNvPr id="76" name="Google Shape;76;p12"/>
          <p:cNvSpPr/>
          <p:nvPr/>
        </p:nvSpPr>
        <p:spPr>
          <a:xfrm>
            <a:off x="447817" y="5141974"/>
            <a:ext cx="11290860" cy="1258827"/>
          </a:xfrm>
          <a:prstGeom prst="rect">
            <a:avLst/>
          </a:prstGeom>
          <a:solidFill>
            <a:srgbClr val="465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2"/>
          <p:cNvSpPr txBox="1">
            <a:spLocks noGrp="1"/>
          </p:cNvSpPr>
          <p:nvPr>
            <p:ph type="title"/>
          </p:nvPr>
        </p:nvSpPr>
        <p:spPr>
          <a:xfrm>
            <a:off x="581193" y="2393950"/>
            <a:ext cx="11029615" cy="2147467"/>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3F3F3F"/>
              </a:buClr>
              <a:buSzPts val="3600"/>
              <a:buFont typeface="Franklin Gothic"/>
              <a:buNone/>
              <a:defRPr sz="3600" b="0" cap="none">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body" idx="1"/>
          </p:nvPr>
        </p:nvSpPr>
        <p:spPr>
          <a:xfrm>
            <a:off x="581192" y="4541417"/>
            <a:ext cx="11029615" cy="600556"/>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360"/>
              </a:spcBef>
              <a:spcAft>
                <a:spcPts val="0"/>
              </a:spcAft>
              <a:buSzPts val="1656"/>
              <a:buNone/>
              <a:defRPr sz="1800" cap="none">
                <a:solidFill>
                  <a:schemeClr val="accent1"/>
                </a:solidFill>
              </a:defRPr>
            </a:lvl1pPr>
            <a:lvl2pPr marL="914400" lvl="1" indent="-228600" algn="l">
              <a:spcBef>
                <a:spcPts val="600"/>
              </a:spcBef>
              <a:spcAft>
                <a:spcPts val="0"/>
              </a:spcAft>
              <a:buSzPts val="1656"/>
              <a:buNone/>
              <a:defRPr sz="1800">
                <a:solidFill>
                  <a:srgbClr val="888888"/>
                </a:solidFill>
              </a:defRPr>
            </a:lvl2pPr>
            <a:lvl3pPr marL="1371600" lvl="2" indent="-228600" algn="l">
              <a:spcBef>
                <a:spcPts val="600"/>
              </a:spcBef>
              <a:spcAft>
                <a:spcPts val="0"/>
              </a:spcAft>
              <a:buSzPts val="1472"/>
              <a:buNone/>
              <a:defRPr sz="1600">
                <a:solidFill>
                  <a:srgbClr val="888888"/>
                </a:solidFill>
              </a:defRPr>
            </a:lvl3pPr>
            <a:lvl4pPr marL="1828800" lvl="3" indent="-228600" algn="l">
              <a:spcBef>
                <a:spcPts val="600"/>
              </a:spcBef>
              <a:spcAft>
                <a:spcPts val="0"/>
              </a:spcAft>
              <a:buSzPts val="1288"/>
              <a:buNone/>
              <a:defRPr sz="1400">
                <a:solidFill>
                  <a:srgbClr val="888888"/>
                </a:solidFill>
              </a:defRPr>
            </a:lvl4pPr>
            <a:lvl5pPr marL="2286000" lvl="4" indent="-228600" algn="l">
              <a:spcBef>
                <a:spcPts val="600"/>
              </a:spcBef>
              <a:spcAft>
                <a:spcPts val="0"/>
              </a:spcAft>
              <a:buSzPts val="1288"/>
              <a:buNone/>
              <a:defRPr sz="1400">
                <a:solidFill>
                  <a:srgbClr val="888888"/>
                </a:solidFill>
              </a:defRPr>
            </a:lvl5pPr>
            <a:lvl6pPr marL="2743200" lvl="5" indent="-228600" algn="l">
              <a:spcBef>
                <a:spcPts val="600"/>
              </a:spcBef>
              <a:spcAft>
                <a:spcPts val="0"/>
              </a:spcAft>
              <a:buSzPts val="1288"/>
              <a:buNone/>
              <a:defRPr sz="1400">
                <a:solidFill>
                  <a:srgbClr val="888888"/>
                </a:solidFill>
              </a:defRPr>
            </a:lvl6pPr>
            <a:lvl7pPr marL="3200400" lvl="6" indent="-228600" algn="l">
              <a:spcBef>
                <a:spcPts val="600"/>
              </a:spcBef>
              <a:spcAft>
                <a:spcPts val="0"/>
              </a:spcAft>
              <a:buSzPts val="1288"/>
              <a:buNone/>
              <a:defRPr sz="1400">
                <a:solidFill>
                  <a:srgbClr val="888888"/>
                </a:solidFill>
              </a:defRPr>
            </a:lvl7pPr>
            <a:lvl8pPr marL="3657600" lvl="7" indent="-228600" algn="l">
              <a:spcBef>
                <a:spcPts val="600"/>
              </a:spcBef>
              <a:spcAft>
                <a:spcPts val="0"/>
              </a:spcAft>
              <a:buSzPts val="1288"/>
              <a:buNone/>
              <a:defRPr sz="1400">
                <a:solidFill>
                  <a:srgbClr val="888888"/>
                </a:solidFill>
              </a:defRPr>
            </a:lvl8pPr>
            <a:lvl9pPr marL="4114800" lvl="8" indent="-228600" algn="l">
              <a:spcBef>
                <a:spcPts val="600"/>
              </a:spcBef>
              <a:spcAft>
                <a:spcPts val="600"/>
              </a:spcAft>
              <a:buSzPts val="1288"/>
              <a:buNone/>
              <a:defRPr sz="1400">
                <a:solidFill>
                  <a:srgbClr val="888888"/>
                </a:solidFill>
              </a:defRPr>
            </a:lvl9pPr>
          </a:lstStyle>
          <a:p>
            <a:endParaRPr/>
          </a:p>
        </p:txBody>
      </p:sp>
      <p:sp>
        <p:nvSpPr>
          <p:cNvPr id="79" name="Google Shape;79;p12"/>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2"/>
          <p:cNvSpPr txBox="1">
            <a:spLocks noGrp="1"/>
          </p:cNvSpPr>
          <p:nvPr>
            <p:ph type="ftr" idx="11"/>
          </p:nvPr>
        </p:nvSpPr>
        <p:spPr>
          <a:xfrm>
            <a:off x="581192" y="6423914"/>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2"/>
          <p:cNvSpPr txBox="1">
            <a:spLocks noGrp="1"/>
          </p:cNvSpPr>
          <p:nvPr>
            <p:ph type="sldNum" idx="12"/>
          </p:nvPr>
        </p:nvSpPr>
        <p:spPr>
          <a:xfrm>
            <a:off x="10558300" y="6423914"/>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v-LV"/>
              <a:t>‹#›</a:t>
            </a:fld>
            <a:endParaRPr/>
          </a:p>
        </p:txBody>
      </p:sp>
    </p:spTree>
    <p:extLst>
      <p:ext uri="{BB962C8B-B14F-4D97-AF65-F5344CB8AC3E}">
        <p14:creationId xmlns:p14="http://schemas.microsoft.com/office/powerpoint/2010/main" val="1189754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3F3F3F"/>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3"/>
          <p:cNvSpPr txBox="1">
            <a:spLocks noGrp="1"/>
          </p:cNvSpPr>
          <p:nvPr>
            <p:ph type="body" idx="1"/>
          </p:nvPr>
        </p:nvSpPr>
        <p:spPr>
          <a:xfrm>
            <a:off x="581193" y="2228003"/>
            <a:ext cx="5194767" cy="3633047"/>
          </a:xfrm>
          <a:prstGeom prst="rect">
            <a:avLst/>
          </a:prstGeom>
          <a:noFill/>
          <a:ln>
            <a:noFill/>
          </a:ln>
        </p:spPr>
        <p:txBody>
          <a:bodyPr spcFirstLastPara="1" wrap="square" lIns="91425" tIns="45700" rIns="91425" bIns="45700" anchor="ctr" anchorCtr="0">
            <a:noAutofit/>
          </a:bodyPr>
          <a:lstStyle>
            <a:lvl1pPr marL="457200" lvl="0" indent="-333756" algn="l">
              <a:lnSpc>
                <a:spcPct val="110000"/>
              </a:lnSpc>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85" name="Google Shape;85;p13"/>
          <p:cNvSpPr txBox="1">
            <a:spLocks noGrp="1"/>
          </p:cNvSpPr>
          <p:nvPr>
            <p:ph type="body" idx="2"/>
          </p:nvPr>
        </p:nvSpPr>
        <p:spPr>
          <a:xfrm>
            <a:off x="6416039" y="2228003"/>
            <a:ext cx="5194769" cy="3633047"/>
          </a:xfrm>
          <a:prstGeom prst="rect">
            <a:avLst/>
          </a:prstGeom>
          <a:noFill/>
          <a:ln>
            <a:noFill/>
          </a:ln>
        </p:spPr>
        <p:txBody>
          <a:bodyPr spcFirstLastPara="1" wrap="square" lIns="91425" tIns="45700" rIns="91425" bIns="45700" anchor="ctr" anchorCtr="0">
            <a:noAutofit/>
          </a:bodyPr>
          <a:lstStyle>
            <a:lvl1pPr marL="457200" lvl="0" indent="-333756" algn="l">
              <a:lnSpc>
                <a:spcPct val="110000"/>
              </a:lnSpc>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86" name="Google Shape;86;p13"/>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3"/>
          <p:cNvSpPr txBox="1">
            <a:spLocks noGrp="1"/>
          </p:cNvSpPr>
          <p:nvPr>
            <p:ph type="ftr" idx="11"/>
          </p:nvPr>
        </p:nvSpPr>
        <p:spPr>
          <a:xfrm>
            <a:off x="581192" y="6423914"/>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3"/>
          <p:cNvSpPr txBox="1">
            <a:spLocks noGrp="1"/>
          </p:cNvSpPr>
          <p:nvPr>
            <p:ph type="sldNum" idx="12"/>
          </p:nvPr>
        </p:nvSpPr>
        <p:spPr>
          <a:xfrm>
            <a:off x="10558300" y="6423914"/>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v-LV"/>
              <a:t>‹#›</a:t>
            </a:fld>
            <a:endParaRPr/>
          </a:p>
        </p:txBody>
      </p:sp>
    </p:spTree>
    <p:extLst>
      <p:ext uri="{BB962C8B-B14F-4D97-AF65-F5344CB8AC3E}">
        <p14:creationId xmlns:p14="http://schemas.microsoft.com/office/powerpoint/2010/main" val="990691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3F3F3F"/>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4"/>
          <p:cNvSpPr txBox="1">
            <a:spLocks noGrp="1"/>
          </p:cNvSpPr>
          <p:nvPr>
            <p:ph type="body" idx="1"/>
          </p:nvPr>
        </p:nvSpPr>
        <p:spPr>
          <a:xfrm>
            <a:off x="581191" y="2250891"/>
            <a:ext cx="5194769" cy="557784"/>
          </a:xfrm>
          <a:prstGeom prst="rect">
            <a:avLst/>
          </a:prstGeom>
          <a:noFill/>
          <a:ln>
            <a:noFill/>
          </a:ln>
        </p:spPr>
        <p:txBody>
          <a:bodyPr spcFirstLastPara="1" wrap="square" lIns="91425" tIns="45700" rIns="91425" bIns="45700" anchor="ctr" anchorCtr="0">
            <a:noAutofit/>
          </a:bodyPr>
          <a:lstStyle>
            <a:lvl1pPr marL="457200" lvl="0" indent="-228600" algn="l">
              <a:lnSpc>
                <a:spcPct val="110000"/>
              </a:lnSpc>
              <a:spcBef>
                <a:spcPts val="400"/>
              </a:spcBef>
              <a:spcAft>
                <a:spcPts val="0"/>
              </a:spcAft>
              <a:buSzPts val="1840"/>
              <a:buNone/>
              <a:defRPr sz="2000" b="0">
                <a:solidFill>
                  <a:srgbClr val="3F3F3F"/>
                </a:solidFill>
              </a:defRPr>
            </a:lvl1pPr>
            <a:lvl2pPr marL="914400" lvl="1" indent="-228600" algn="l">
              <a:spcBef>
                <a:spcPts val="600"/>
              </a:spcBef>
              <a:spcAft>
                <a:spcPts val="0"/>
              </a:spcAft>
              <a:buSzPts val="1840"/>
              <a:buNone/>
              <a:defRPr sz="2000" b="1"/>
            </a:lvl2pPr>
            <a:lvl3pPr marL="1371600" lvl="2" indent="-228600" algn="l">
              <a:spcBef>
                <a:spcPts val="600"/>
              </a:spcBef>
              <a:spcAft>
                <a:spcPts val="0"/>
              </a:spcAft>
              <a:buSzPts val="1656"/>
              <a:buNone/>
              <a:defRPr sz="1800" b="1"/>
            </a:lvl3pPr>
            <a:lvl4pPr marL="1828800" lvl="3" indent="-228600" algn="l">
              <a:spcBef>
                <a:spcPts val="600"/>
              </a:spcBef>
              <a:spcAft>
                <a:spcPts val="0"/>
              </a:spcAft>
              <a:buSzPts val="1472"/>
              <a:buNone/>
              <a:defRPr sz="1600" b="1"/>
            </a:lvl4pPr>
            <a:lvl5pPr marL="2286000" lvl="4" indent="-228600" algn="l">
              <a:spcBef>
                <a:spcPts val="600"/>
              </a:spcBef>
              <a:spcAft>
                <a:spcPts val="0"/>
              </a:spcAft>
              <a:buSzPts val="1472"/>
              <a:buNone/>
              <a:defRPr sz="1600" b="1"/>
            </a:lvl5pPr>
            <a:lvl6pPr marL="2743200" lvl="5" indent="-228600" algn="l">
              <a:spcBef>
                <a:spcPts val="600"/>
              </a:spcBef>
              <a:spcAft>
                <a:spcPts val="0"/>
              </a:spcAft>
              <a:buSzPts val="1472"/>
              <a:buNone/>
              <a:defRPr sz="1600" b="1"/>
            </a:lvl6pPr>
            <a:lvl7pPr marL="3200400" lvl="6" indent="-228600" algn="l">
              <a:spcBef>
                <a:spcPts val="600"/>
              </a:spcBef>
              <a:spcAft>
                <a:spcPts val="0"/>
              </a:spcAft>
              <a:buSzPts val="1472"/>
              <a:buNone/>
              <a:defRPr sz="1600" b="1"/>
            </a:lvl7pPr>
            <a:lvl8pPr marL="3657600" lvl="7" indent="-228600" algn="l">
              <a:spcBef>
                <a:spcPts val="600"/>
              </a:spcBef>
              <a:spcAft>
                <a:spcPts val="0"/>
              </a:spcAft>
              <a:buSzPts val="1472"/>
              <a:buNone/>
              <a:defRPr sz="1600" b="1"/>
            </a:lvl8pPr>
            <a:lvl9pPr marL="4114800" lvl="8" indent="-228600" algn="l">
              <a:spcBef>
                <a:spcPts val="600"/>
              </a:spcBef>
              <a:spcAft>
                <a:spcPts val="600"/>
              </a:spcAft>
              <a:buSzPts val="1472"/>
              <a:buNone/>
              <a:defRPr sz="1600" b="1"/>
            </a:lvl9pPr>
          </a:lstStyle>
          <a:p>
            <a:endParaRPr/>
          </a:p>
        </p:txBody>
      </p:sp>
      <p:sp>
        <p:nvSpPr>
          <p:cNvPr id="92" name="Google Shape;92;p14"/>
          <p:cNvSpPr txBox="1">
            <a:spLocks noGrp="1"/>
          </p:cNvSpPr>
          <p:nvPr>
            <p:ph type="body" idx="2"/>
          </p:nvPr>
        </p:nvSpPr>
        <p:spPr>
          <a:xfrm>
            <a:off x="581194" y="2926052"/>
            <a:ext cx="5194766" cy="2934999"/>
          </a:xfrm>
          <a:prstGeom prst="rect">
            <a:avLst/>
          </a:prstGeom>
          <a:noFill/>
          <a:ln>
            <a:noFill/>
          </a:ln>
        </p:spPr>
        <p:txBody>
          <a:bodyPr spcFirstLastPara="1" wrap="square" lIns="91425" tIns="45700" rIns="91425" bIns="45700" anchor="t" anchorCtr="0">
            <a:noAutofit/>
          </a:bodyPr>
          <a:lstStyle>
            <a:lvl1pPr marL="457200" lvl="0" indent="-333756" algn="l">
              <a:lnSpc>
                <a:spcPct val="110000"/>
              </a:lnSpc>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93" name="Google Shape;93;p14"/>
          <p:cNvSpPr txBox="1">
            <a:spLocks noGrp="1"/>
          </p:cNvSpPr>
          <p:nvPr>
            <p:ph type="body" idx="3"/>
          </p:nvPr>
        </p:nvSpPr>
        <p:spPr>
          <a:xfrm>
            <a:off x="6416039" y="2250892"/>
            <a:ext cx="5194770" cy="553373"/>
          </a:xfrm>
          <a:prstGeom prst="rect">
            <a:avLst/>
          </a:prstGeom>
          <a:noFill/>
          <a:ln>
            <a:noFill/>
          </a:ln>
        </p:spPr>
        <p:txBody>
          <a:bodyPr spcFirstLastPara="1" wrap="square" lIns="91425" tIns="45700" rIns="91425" bIns="45700" anchor="ctr" anchorCtr="0">
            <a:noAutofit/>
          </a:bodyPr>
          <a:lstStyle>
            <a:lvl1pPr marL="457200" marR="0" lvl="0" indent="-228600" algn="l">
              <a:lnSpc>
                <a:spcPct val="100000"/>
              </a:lnSpc>
              <a:spcBef>
                <a:spcPts val="400"/>
              </a:spcBef>
              <a:spcAft>
                <a:spcPts val="0"/>
              </a:spcAft>
              <a:buClr>
                <a:schemeClr val="accent1"/>
              </a:buClr>
              <a:buSzPts val="1840"/>
              <a:buFont typeface="Noto Sans Symbols"/>
              <a:buNone/>
              <a:defRPr sz="2000" b="0">
                <a:solidFill>
                  <a:srgbClr val="3F3F3F"/>
                </a:solidFill>
              </a:defRPr>
            </a:lvl1pPr>
            <a:lvl2pPr marL="914400" lvl="1" indent="-228600" algn="l">
              <a:spcBef>
                <a:spcPts val="600"/>
              </a:spcBef>
              <a:spcAft>
                <a:spcPts val="0"/>
              </a:spcAft>
              <a:buSzPts val="1840"/>
              <a:buNone/>
              <a:defRPr sz="2000" b="1"/>
            </a:lvl2pPr>
            <a:lvl3pPr marL="1371600" lvl="2" indent="-228600" algn="l">
              <a:spcBef>
                <a:spcPts val="600"/>
              </a:spcBef>
              <a:spcAft>
                <a:spcPts val="0"/>
              </a:spcAft>
              <a:buSzPts val="1656"/>
              <a:buNone/>
              <a:defRPr sz="1800" b="1"/>
            </a:lvl3pPr>
            <a:lvl4pPr marL="1828800" lvl="3" indent="-228600" algn="l">
              <a:spcBef>
                <a:spcPts val="600"/>
              </a:spcBef>
              <a:spcAft>
                <a:spcPts val="0"/>
              </a:spcAft>
              <a:buSzPts val="1472"/>
              <a:buNone/>
              <a:defRPr sz="1600" b="1"/>
            </a:lvl4pPr>
            <a:lvl5pPr marL="2286000" lvl="4" indent="-228600" algn="l">
              <a:spcBef>
                <a:spcPts val="600"/>
              </a:spcBef>
              <a:spcAft>
                <a:spcPts val="0"/>
              </a:spcAft>
              <a:buSzPts val="1472"/>
              <a:buNone/>
              <a:defRPr sz="1600" b="1"/>
            </a:lvl5pPr>
            <a:lvl6pPr marL="2743200" lvl="5" indent="-228600" algn="l">
              <a:spcBef>
                <a:spcPts val="600"/>
              </a:spcBef>
              <a:spcAft>
                <a:spcPts val="0"/>
              </a:spcAft>
              <a:buSzPts val="1472"/>
              <a:buNone/>
              <a:defRPr sz="1600" b="1"/>
            </a:lvl6pPr>
            <a:lvl7pPr marL="3200400" lvl="6" indent="-228600" algn="l">
              <a:spcBef>
                <a:spcPts val="600"/>
              </a:spcBef>
              <a:spcAft>
                <a:spcPts val="0"/>
              </a:spcAft>
              <a:buSzPts val="1472"/>
              <a:buNone/>
              <a:defRPr sz="1600" b="1"/>
            </a:lvl7pPr>
            <a:lvl8pPr marL="3657600" lvl="7" indent="-228600" algn="l">
              <a:spcBef>
                <a:spcPts val="600"/>
              </a:spcBef>
              <a:spcAft>
                <a:spcPts val="0"/>
              </a:spcAft>
              <a:buSzPts val="1472"/>
              <a:buNone/>
              <a:defRPr sz="1600" b="1"/>
            </a:lvl8pPr>
            <a:lvl9pPr marL="4114800" lvl="8" indent="-228600" algn="l">
              <a:spcBef>
                <a:spcPts val="600"/>
              </a:spcBef>
              <a:spcAft>
                <a:spcPts val="600"/>
              </a:spcAft>
              <a:buSzPts val="1472"/>
              <a:buNone/>
              <a:defRPr sz="1600" b="1"/>
            </a:lvl9pPr>
          </a:lstStyle>
          <a:p>
            <a:endParaRPr/>
          </a:p>
        </p:txBody>
      </p:sp>
      <p:sp>
        <p:nvSpPr>
          <p:cNvPr id="94" name="Google Shape;94;p14"/>
          <p:cNvSpPr txBox="1">
            <a:spLocks noGrp="1"/>
          </p:cNvSpPr>
          <p:nvPr>
            <p:ph type="body" idx="4"/>
          </p:nvPr>
        </p:nvSpPr>
        <p:spPr>
          <a:xfrm>
            <a:off x="6416037" y="2926052"/>
            <a:ext cx="5194771" cy="2934999"/>
          </a:xfrm>
          <a:prstGeom prst="rect">
            <a:avLst/>
          </a:prstGeom>
          <a:noFill/>
          <a:ln>
            <a:noFill/>
          </a:ln>
        </p:spPr>
        <p:txBody>
          <a:bodyPr spcFirstLastPara="1" wrap="square" lIns="91425" tIns="45700" rIns="91425" bIns="45700" anchor="t" anchorCtr="0">
            <a:noAutofit/>
          </a:bodyPr>
          <a:lstStyle>
            <a:lvl1pPr marL="457200" lvl="0" indent="-333756" algn="l">
              <a:lnSpc>
                <a:spcPct val="110000"/>
              </a:lnSpc>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95" name="Google Shape;95;p14"/>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4"/>
          <p:cNvSpPr txBox="1">
            <a:spLocks noGrp="1"/>
          </p:cNvSpPr>
          <p:nvPr>
            <p:ph type="ftr" idx="11"/>
          </p:nvPr>
        </p:nvSpPr>
        <p:spPr>
          <a:xfrm>
            <a:off x="581192" y="6423914"/>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4"/>
          <p:cNvSpPr txBox="1">
            <a:spLocks noGrp="1"/>
          </p:cNvSpPr>
          <p:nvPr>
            <p:ph type="sldNum" idx="12"/>
          </p:nvPr>
        </p:nvSpPr>
        <p:spPr>
          <a:xfrm>
            <a:off x="10558300" y="6423914"/>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v-LV"/>
              <a:t>‹#›</a:t>
            </a:fld>
            <a:endParaRPr/>
          </a:p>
        </p:txBody>
      </p:sp>
    </p:spTree>
    <p:extLst>
      <p:ext uri="{BB962C8B-B14F-4D97-AF65-F5344CB8AC3E}">
        <p14:creationId xmlns:p14="http://schemas.microsoft.com/office/powerpoint/2010/main" val="1023023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8"/>
        <p:cNvGrpSpPr/>
        <p:nvPr/>
      </p:nvGrpSpPr>
      <p:grpSpPr>
        <a:xfrm>
          <a:off x="0" y="0"/>
          <a:ext cx="0" cy="0"/>
          <a:chOff x="0" y="0"/>
          <a:chExt cx="0" cy="0"/>
        </a:xfrm>
      </p:grpSpPr>
      <p:sp>
        <p:nvSpPr>
          <p:cNvPr id="99" name="Google Shape;99;p15"/>
          <p:cNvSpPr/>
          <p:nvPr/>
        </p:nvSpPr>
        <p:spPr>
          <a:xfrm>
            <a:off x="447817" y="601200"/>
            <a:ext cx="3682723" cy="5815475"/>
          </a:xfrm>
          <a:prstGeom prst="rect">
            <a:avLst/>
          </a:prstGeom>
          <a:solidFill>
            <a:srgbClr val="465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txBox="1">
            <a:spLocks noGrp="1"/>
          </p:cNvSpPr>
          <p:nvPr>
            <p:ph type="title"/>
          </p:nvPr>
        </p:nvSpPr>
        <p:spPr>
          <a:xfrm>
            <a:off x="767857" y="933450"/>
            <a:ext cx="3031852" cy="172241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FFFFFF"/>
              </a:buClr>
              <a:buSzPts val="2400"/>
              <a:buFont typeface="Franklin Gothic"/>
              <a:buNone/>
              <a:defRPr sz="2400" b="0">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5"/>
          <p:cNvSpPr txBox="1">
            <a:spLocks noGrp="1"/>
          </p:cNvSpPr>
          <p:nvPr>
            <p:ph type="body" idx="1"/>
          </p:nvPr>
        </p:nvSpPr>
        <p:spPr>
          <a:xfrm>
            <a:off x="4900928" y="1179829"/>
            <a:ext cx="6650991" cy="4658216"/>
          </a:xfrm>
          <a:prstGeom prst="rect">
            <a:avLst/>
          </a:prstGeom>
          <a:noFill/>
          <a:ln>
            <a:noFill/>
          </a:ln>
        </p:spPr>
        <p:txBody>
          <a:bodyPr spcFirstLastPara="1" wrap="square" lIns="91425" tIns="45700" rIns="91425" bIns="45700" anchor="ctr" anchorCtr="0">
            <a:noAutofit/>
          </a:bodyPr>
          <a:lstStyle>
            <a:lvl1pPr marL="457200" lvl="0" indent="-345440" algn="l">
              <a:lnSpc>
                <a:spcPct val="110000"/>
              </a:lnSpc>
              <a:spcBef>
                <a:spcPts val="400"/>
              </a:spcBef>
              <a:spcAft>
                <a:spcPts val="0"/>
              </a:spcAft>
              <a:buSzPts val="1840"/>
              <a:buChar char="◼"/>
              <a:defRPr sz="2000">
                <a:solidFill>
                  <a:schemeClr val="dk2"/>
                </a:solidFill>
              </a:defRPr>
            </a:lvl1pPr>
            <a:lvl2pPr marL="914400" lvl="1" indent="-333756" algn="l">
              <a:spcBef>
                <a:spcPts val="600"/>
              </a:spcBef>
              <a:spcAft>
                <a:spcPts val="0"/>
              </a:spcAft>
              <a:buSzPts val="1656"/>
              <a:buChar char="◼"/>
              <a:defRPr sz="1800">
                <a:solidFill>
                  <a:schemeClr val="dk2"/>
                </a:solidFill>
              </a:defRPr>
            </a:lvl2pPr>
            <a:lvl3pPr marL="1371600" lvl="2" indent="-322072" algn="l">
              <a:spcBef>
                <a:spcPts val="600"/>
              </a:spcBef>
              <a:spcAft>
                <a:spcPts val="0"/>
              </a:spcAft>
              <a:buSzPts val="1472"/>
              <a:buChar char="◼"/>
              <a:defRPr sz="1600">
                <a:solidFill>
                  <a:schemeClr val="dk2"/>
                </a:solidFill>
              </a:defRPr>
            </a:lvl3pPr>
            <a:lvl4pPr marL="1828800" lvl="3" indent="-310388" algn="l">
              <a:spcBef>
                <a:spcPts val="600"/>
              </a:spcBef>
              <a:spcAft>
                <a:spcPts val="0"/>
              </a:spcAft>
              <a:buSzPts val="1288"/>
              <a:buChar char="◼"/>
              <a:defRPr sz="1400">
                <a:solidFill>
                  <a:schemeClr val="dk2"/>
                </a:solidFill>
              </a:defRPr>
            </a:lvl4pPr>
            <a:lvl5pPr marL="2286000" lvl="4" indent="-310388" algn="l">
              <a:spcBef>
                <a:spcPts val="600"/>
              </a:spcBef>
              <a:spcAft>
                <a:spcPts val="0"/>
              </a:spcAft>
              <a:buSzPts val="1288"/>
              <a:buChar char="◼"/>
              <a:defRPr sz="1400">
                <a:solidFill>
                  <a:schemeClr val="dk2"/>
                </a:solidFill>
              </a:defRPr>
            </a:lvl5pPr>
            <a:lvl6pPr marL="2743200" lvl="5" indent="-310388" algn="l">
              <a:spcBef>
                <a:spcPts val="600"/>
              </a:spcBef>
              <a:spcAft>
                <a:spcPts val="0"/>
              </a:spcAft>
              <a:buSzPts val="1288"/>
              <a:buChar char="◼"/>
              <a:defRPr sz="1400">
                <a:solidFill>
                  <a:schemeClr val="dk2"/>
                </a:solidFill>
              </a:defRPr>
            </a:lvl6pPr>
            <a:lvl7pPr marL="3200400" lvl="6" indent="-310388" algn="l">
              <a:spcBef>
                <a:spcPts val="600"/>
              </a:spcBef>
              <a:spcAft>
                <a:spcPts val="0"/>
              </a:spcAft>
              <a:buSzPts val="1288"/>
              <a:buChar char="◼"/>
              <a:defRPr sz="1400">
                <a:solidFill>
                  <a:schemeClr val="dk2"/>
                </a:solidFill>
              </a:defRPr>
            </a:lvl7pPr>
            <a:lvl8pPr marL="3657600" lvl="7" indent="-310388" algn="l">
              <a:spcBef>
                <a:spcPts val="600"/>
              </a:spcBef>
              <a:spcAft>
                <a:spcPts val="0"/>
              </a:spcAft>
              <a:buSzPts val="1288"/>
              <a:buChar char="◼"/>
              <a:defRPr sz="1400">
                <a:solidFill>
                  <a:schemeClr val="dk2"/>
                </a:solidFill>
              </a:defRPr>
            </a:lvl8pPr>
            <a:lvl9pPr marL="4114800" lvl="8" indent="-310388" algn="l">
              <a:spcBef>
                <a:spcPts val="600"/>
              </a:spcBef>
              <a:spcAft>
                <a:spcPts val="600"/>
              </a:spcAft>
              <a:buSzPts val="1288"/>
              <a:buChar char="◼"/>
              <a:defRPr sz="1400">
                <a:solidFill>
                  <a:schemeClr val="dk2"/>
                </a:solidFill>
              </a:defRPr>
            </a:lvl9pPr>
          </a:lstStyle>
          <a:p>
            <a:endParaRPr/>
          </a:p>
        </p:txBody>
      </p:sp>
      <p:sp>
        <p:nvSpPr>
          <p:cNvPr id="102" name="Google Shape;102;p15"/>
          <p:cNvSpPr txBox="1">
            <a:spLocks noGrp="1"/>
          </p:cNvSpPr>
          <p:nvPr>
            <p:ph type="body" idx="2"/>
          </p:nvPr>
        </p:nvSpPr>
        <p:spPr>
          <a:xfrm>
            <a:off x="767857" y="2836654"/>
            <a:ext cx="3031852" cy="3001392"/>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320"/>
              </a:spcBef>
              <a:spcAft>
                <a:spcPts val="0"/>
              </a:spcAft>
              <a:buSzPts val="1472"/>
              <a:buNone/>
              <a:defRPr sz="1600">
                <a:solidFill>
                  <a:srgbClr val="FFFFFF"/>
                </a:solidFill>
              </a:defRPr>
            </a:lvl1pPr>
            <a:lvl2pPr marL="914400" lvl="1" indent="-228600" algn="l">
              <a:spcBef>
                <a:spcPts val="600"/>
              </a:spcBef>
              <a:spcAft>
                <a:spcPts val="0"/>
              </a:spcAft>
              <a:buSzPts val="1012"/>
              <a:buNone/>
              <a:defRPr sz="1100"/>
            </a:lvl2pPr>
            <a:lvl3pPr marL="1371600" lvl="2" indent="-228600" algn="l">
              <a:spcBef>
                <a:spcPts val="600"/>
              </a:spcBef>
              <a:spcAft>
                <a:spcPts val="0"/>
              </a:spcAft>
              <a:buSzPts val="920"/>
              <a:buNone/>
              <a:defRPr sz="1000"/>
            </a:lvl3pPr>
            <a:lvl4pPr marL="1828800" lvl="3" indent="-228600" algn="l">
              <a:spcBef>
                <a:spcPts val="600"/>
              </a:spcBef>
              <a:spcAft>
                <a:spcPts val="0"/>
              </a:spcAft>
              <a:buSzPts val="828"/>
              <a:buNone/>
              <a:defRPr sz="900"/>
            </a:lvl4pPr>
            <a:lvl5pPr marL="2286000" lvl="4" indent="-228600" algn="l">
              <a:spcBef>
                <a:spcPts val="600"/>
              </a:spcBef>
              <a:spcAft>
                <a:spcPts val="0"/>
              </a:spcAft>
              <a:buSzPts val="828"/>
              <a:buNone/>
              <a:defRPr sz="900"/>
            </a:lvl5pPr>
            <a:lvl6pPr marL="2743200" lvl="5" indent="-228600" algn="l">
              <a:spcBef>
                <a:spcPts val="600"/>
              </a:spcBef>
              <a:spcAft>
                <a:spcPts val="0"/>
              </a:spcAft>
              <a:buSzPts val="828"/>
              <a:buNone/>
              <a:defRPr sz="900"/>
            </a:lvl6pPr>
            <a:lvl7pPr marL="3200400" lvl="6" indent="-228600" algn="l">
              <a:spcBef>
                <a:spcPts val="600"/>
              </a:spcBef>
              <a:spcAft>
                <a:spcPts val="0"/>
              </a:spcAft>
              <a:buSzPts val="828"/>
              <a:buNone/>
              <a:defRPr sz="900"/>
            </a:lvl7pPr>
            <a:lvl8pPr marL="3657600" lvl="7" indent="-228600" algn="l">
              <a:spcBef>
                <a:spcPts val="600"/>
              </a:spcBef>
              <a:spcAft>
                <a:spcPts val="0"/>
              </a:spcAft>
              <a:buSzPts val="828"/>
              <a:buNone/>
              <a:defRPr sz="900"/>
            </a:lvl8pPr>
            <a:lvl9pPr marL="4114800" lvl="8" indent="-228600" algn="l">
              <a:spcBef>
                <a:spcPts val="600"/>
              </a:spcBef>
              <a:spcAft>
                <a:spcPts val="600"/>
              </a:spcAft>
              <a:buSzPts val="828"/>
              <a:buNone/>
              <a:defRPr sz="900"/>
            </a:lvl9pPr>
          </a:lstStyle>
          <a:p>
            <a:endParaRPr/>
          </a:p>
        </p:txBody>
      </p:sp>
      <p:sp>
        <p:nvSpPr>
          <p:cNvPr id="103" name="Google Shape;103;p15"/>
          <p:cNvSpPr txBox="1">
            <a:spLocks noGrp="1"/>
          </p:cNvSpPr>
          <p:nvPr>
            <p:ph type="dt" idx="10"/>
          </p:nvPr>
        </p:nvSpPr>
        <p:spPr>
          <a:xfrm>
            <a:off x="7605951" y="6456916"/>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5"/>
          <p:cNvSpPr txBox="1">
            <a:spLocks noGrp="1"/>
          </p:cNvSpPr>
          <p:nvPr>
            <p:ph type="ftr" idx="11"/>
          </p:nvPr>
        </p:nvSpPr>
        <p:spPr>
          <a:xfrm>
            <a:off x="581192" y="6452590"/>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5"/>
          <p:cNvSpPr txBox="1">
            <a:spLocks noGrp="1"/>
          </p:cNvSpPr>
          <p:nvPr>
            <p:ph type="sldNum" idx="12"/>
          </p:nvPr>
        </p:nvSpPr>
        <p:spPr>
          <a:xfrm>
            <a:off x="10558300" y="6456916"/>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v-LV"/>
              <a:t>‹#›</a:t>
            </a:fld>
            <a:endParaRPr/>
          </a:p>
        </p:txBody>
      </p:sp>
    </p:spTree>
    <p:extLst>
      <p:ext uri="{BB962C8B-B14F-4D97-AF65-F5344CB8AC3E}">
        <p14:creationId xmlns:p14="http://schemas.microsoft.com/office/powerpoint/2010/main" val="1057963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581193" y="4693389"/>
            <a:ext cx="11029616"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3F3F3F"/>
              </a:buClr>
              <a:buSzPts val="2400"/>
              <a:buFont typeface="Franklin Gothic"/>
              <a:buNone/>
              <a:defRPr sz="2400" b="0">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6"/>
          <p:cNvSpPr>
            <a:spLocks noGrp="1"/>
          </p:cNvSpPr>
          <p:nvPr>
            <p:ph type="pic" idx="2"/>
          </p:nvPr>
        </p:nvSpPr>
        <p:spPr>
          <a:xfrm>
            <a:off x="447817" y="641350"/>
            <a:ext cx="11290859" cy="3651249"/>
          </a:xfrm>
          <a:prstGeom prst="rect">
            <a:avLst/>
          </a:prstGeom>
          <a:noFill/>
          <a:ln>
            <a:noFill/>
          </a:ln>
        </p:spPr>
        <p:txBody>
          <a:bodyPr spcFirstLastPara="1" wrap="square" lIns="91425" tIns="45700" rIns="91425" bIns="45700" anchor="t" anchorCtr="0">
            <a:noAutofit/>
          </a:bodyPr>
          <a:lstStyle>
            <a:lvl1pPr marR="0" lvl="0" algn="ctr" rtl="0">
              <a:lnSpc>
                <a:spcPct val="110000"/>
              </a:lnSpc>
              <a:spcBef>
                <a:spcPts val="320"/>
              </a:spcBef>
              <a:spcAft>
                <a:spcPts val="0"/>
              </a:spcAft>
              <a:buClr>
                <a:schemeClr val="accent1"/>
              </a:buClr>
              <a:buSzPts val="1472"/>
              <a:buFont typeface="Noto Sans Symbols"/>
              <a:buNone/>
              <a:defRPr sz="1600" b="0" i="0" u="none" strike="noStrike" cap="none">
                <a:solidFill>
                  <a:srgbClr val="3F3F3F"/>
                </a:solidFill>
                <a:latin typeface="Libre Franklin"/>
                <a:ea typeface="Libre Franklin"/>
                <a:cs typeface="Libre Franklin"/>
                <a:sym typeface="Libre Franklin"/>
              </a:defRPr>
            </a:lvl1pPr>
            <a:lvl2pPr marR="0" lvl="1" algn="l" rtl="0">
              <a:spcBef>
                <a:spcPts val="600"/>
              </a:spcBef>
              <a:spcAft>
                <a:spcPts val="0"/>
              </a:spcAft>
              <a:buClr>
                <a:schemeClr val="accent1"/>
              </a:buClr>
              <a:buSzPts val="1472"/>
              <a:buFont typeface="Noto Sans Symbols"/>
              <a:buNone/>
              <a:defRPr sz="1600" b="0" i="0" u="none" strike="noStrike" cap="none">
                <a:solidFill>
                  <a:srgbClr val="3F3F3F"/>
                </a:solidFill>
                <a:latin typeface="Libre Franklin"/>
                <a:ea typeface="Libre Franklin"/>
                <a:cs typeface="Libre Franklin"/>
                <a:sym typeface="Libre Franklin"/>
              </a:defRPr>
            </a:lvl2pPr>
            <a:lvl3pPr marR="0" lvl="2" algn="l" rtl="0">
              <a:spcBef>
                <a:spcPts val="600"/>
              </a:spcBef>
              <a:spcAft>
                <a:spcPts val="0"/>
              </a:spcAft>
              <a:buClr>
                <a:schemeClr val="accent1"/>
              </a:buClr>
              <a:buSzPts val="1472"/>
              <a:buFont typeface="Noto Sans Symbols"/>
              <a:buNone/>
              <a:defRPr sz="1600" b="0" i="0" u="none" strike="noStrike" cap="none">
                <a:solidFill>
                  <a:srgbClr val="3F3F3F"/>
                </a:solidFill>
                <a:latin typeface="Libre Franklin"/>
                <a:ea typeface="Libre Franklin"/>
                <a:cs typeface="Libre Franklin"/>
                <a:sym typeface="Libre Franklin"/>
              </a:defRPr>
            </a:lvl3pPr>
            <a:lvl4pPr marR="0" lvl="3" algn="l" rtl="0">
              <a:spcBef>
                <a:spcPts val="600"/>
              </a:spcBef>
              <a:spcAft>
                <a:spcPts val="0"/>
              </a:spcAft>
              <a:buClr>
                <a:schemeClr val="accent1"/>
              </a:buClr>
              <a:buSzPts val="1472"/>
              <a:buFont typeface="Noto Sans Symbols"/>
              <a:buNone/>
              <a:defRPr sz="1600" b="0" i="0" u="none" strike="noStrike" cap="none">
                <a:solidFill>
                  <a:srgbClr val="3F3F3F"/>
                </a:solidFill>
                <a:latin typeface="Libre Franklin"/>
                <a:ea typeface="Libre Franklin"/>
                <a:cs typeface="Libre Franklin"/>
                <a:sym typeface="Libre Franklin"/>
              </a:defRPr>
            </a:lvl4pPr>
            <a:lvl5pPr marR="0" lvl="4" algn="l" rtl="0">
              <a:spcBef>
                <a:spcPts val="600"/>
              </a:spcBef>
              <a:spcAft>
                <a:spcPts val="0"/>
              </a:spcAft>
              <a:buClr>
                <a:schemeClr val="accent1"/>
              </a:buClr>
              <a:buSzPts val="1472"/>
              <a:buFont typeface="Noto Sans Symbols"/>
              <a:buNone/>
              <a:defRPr sz="1600" b="0" i="0" u="none" strike="noStrike" cap="none">
                <a:solidFill>
                  <a:srgbClr val="3F3F3F"/>
                </a:solidFill>
                <a:latin typeface="Libre Franklin"/>
                <a:ea typeface="Libre Franklin"/>
                <a:cs typeface="Libre Franklin"/>
                <a:sym typeface="Libre Franklin"/>
              </a:defRPr>
            </a:lvl5pPr>
            <a:lvl6pPr marR="0" lvl="5" algn="l" rtl="0">
              <a:spcBef>
                <a:spcPts val="600"/>
              </a:spcBef>
              <a:spcAft>
                <a:spcPts val="0"/>
              </a:spcAft>
              <a:buClr>
                <a:schemeClr val="accent2"/>
              </a:buClr>
              <a:buSzPts val="1472"/>
              <a:buFont typeface="Noto Sans Symbols"/>
              <a:buNone/>
              <a:defRPr sz="1600" b="0" i="0" u="none" strike="noStrike" cap="none">
                <a:solidFill>
                  <a:schemeClr val="dk2"/>
                </a:solidFill>
                <a:latin typeface="Libre Franklin"/>
                <a:ea typeface="Libre Franklin"/>
                <a:cs typeface="Libre Franklin"/>
                <a:sym typeface="Libre Franklin"/>
              </a:defRPr>
            </a:lvl6pPr>
            <a:lvl7pPr marR="0" lvl="6" algn="l" rtl="0">
              <a:spcBef>
                <a:spcPts val="600"/>
              </a:spcBef>
              <a:spcAft>
                <a:spcPts val="0"/>
              </a:spcAft>
              <a:buClr>
                <a:schemeClr val="accent2"/>
              </a:buClr>
              <a:buSzPts val="1472"/>
              <a:buFont typeface="Noto Sans Symbols"/>
              <a:buNone/>
              <a:defRPr sz="1600" b="0" i="0" u="none" strike="noStrike" cap="none">
                <a:solidFill>
                  <a:schemeClr val="dk2"/>
                </a:solidFill>
                <a:latin typeface="Libre Franklin"/>
                <a:ea typeface="Libre Franklin"/>
                <a:cs typeface="Libre Franklin"/>
                <a:sym typeface="Libre Franklin"/>
              </a:defRPr>
            </a:lvl7pPr>
            <a:lvl8pPr marR="0" lvl="7" algn="l" rtl="0">
              <a:spcBef>
                <a:spcPts val="600"/>
              </a:spcBef>
              <a:spcAft>
                <a:spcPts val="0"/>
              </a:spcAft>
              <a:buClr>
                <a:schemeClr val="accent2"/>
              </a:buClr>
              <a:buSzPts val="1472"/>
              <a:buFont typeface="Noto Sans Symbols"/>
              <a:buNone/>
              <a:defRPr sz="1600" b="0" i="0" u="none" strike="noStrike" cap="none">
                <a:solidFill>
                  <a:schemeClr val="dk2"/>
                </a:solidFill>
                <a:latin typeface="Libre Franklin"/>
                <a:ea typeface="Libre Franklin"/>
                <a:cs typeface="Libre Franklin"/>
                <a:sym typeface="Libre Franklin"/>
              </a:defRPr>
            </a:lvl8pPr>
            <a:lvl9pPr marR="0" lvl="8" algn="l" rtl="0">
              <a:spcBef>
                <a:spcPts val="600"/>
              </a:spcBef>
              <a:spcAft>
                <a:spcPts val="600"/>
              </a:spcAft>
              <a:buClr>
                <a:schemeClr val="accent2"/>
              </a:buClr>
              <a:buSzPts val="1472"/>
              <a:buFont typeface="Noto Sans Symbols"/>
              <a:buNone/>
              <a:defRPr sz="1600" b="0" i="0" u="none" strike="noStrike" cap="none">
                <a:solidFill>
                  <a:schemeClr val="dk2"/>
                </a:solidFill>
                <a:latin typeface="Libre Franklin"/>
                <a:ea typeface="Libre Franklin"/>
                <a:cs typeface="Libre Franklin"/>
                <a:sym typeface="Libre Franklin"/>
              </a:defRPr>
            </a:lvl9pPr>
          </a:lstStyle>
          <a:p>
            <a:endParaRPr/>
          </a:p>
        </p:txBody>
      </p:sp>
      <p:sp>
        <p:nvSpPr>
          <p:cNvPr id="109" name="Google Shape;109;p16"/>
          <p:cNvSpPr txBox="1">
            <a:spLocks noGrp="1"/>
          </p:cNvSpPr>
          <p:nvPr>
            <p:ph type="body" idx="1"/>
          </p:nvPr>
        </p:nvSpPr>
        <p:spPr>
          <a:xfrm>
            <a:off x="581192" y="5260127"/>
            <a:ext cx="11029617" cy="998148"/>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320"/>
              </a:spcBef>
              <a:spcAft>
                <a:spcPts val="0"/>
              </a:spcAft>
              <a:buSzPts val="1472"/>
              <a:buNone/>
              <a:defRPr sz="1600"/>
            </a:lvl1pPr>
            <a:lvl2pPr marL="914400" lvl="1" indent="-228600" algn="l">
              <a:spcBef>
                <a:spcPts val="600"/>
              </a:spcBef>
              <a:spcAft>
                <a:spcPts val="0"/>
              </a:spcAft>
              <a:buSzPts val="1104"/>
              <a:buNone/>
              <a:defRPr sz="1200"/>
            </a:lvl2pPr>
            <a:lvl3pPr marL="1371600" lvl="2" indent="-228600" algn="l">
              <a:spcBef>
                <a:spcPts val="600"/>
              </a:spcBef>
              <a:spcAft>
                <a:spcPts val="0"/>
              </a:spcAft>
              <a:buSzPts val="920"/>
              <a:buNone/>
              <a:defRPr sz="1000"/>
            </a:lvl3pPr>
            <a:lvl4pPr marL="1828800" lvl="3" indent="-228600" algn="l">
              <a:spcBef>
                <a:spcPts val="600"/>
              </a:spcBef>
              <a:spcAft>
                <a:spcPts val="0"/>
              </a:spcAft>
              <a:buSzPts val="828"/>
              <a:buNone/>
              <a:defRPr sz="900"/>
            </a:lvl4pPr>
            <a:lvl5pPr marL="2286000" lvl="4" indent="-228600" algn="l">
              <a:spcBef>
                <a:spcPts val="600"/>
              </a:spcBef>
              <a:spcAft>
                <a:spcPts val="0"/>
              </a:spcAft>
              <a:buSzPts val="828"/>
              <a:buNone/>
              <a:defRPr sz="900"/>
            </a:lvl5pPr>
            <a:lvl6pPr marL="2743200" lvl="5" indent="-228600" algn="l">
              <a:spcBef>
                <a:spcPts val="600"/>
              </a:spcBef>
              <a:spcAft>
                <a:spcPts val="0"/>
              </a:spcAft>
              <a:buSzPts val="828"/>
              <a:buNone/>
              <a:defRPr sz="900"/>
            </a:lvl6pPr>
            <a:lvl7pPr marL="3200400" lvl="6" indent="-228600" algn="l">
              <a:spcBef>
                <a:spcPts val="600"/>
              </a:spcBef>
              <a:spcAft>
                <a:spcPts val="0"/>
              </a:spcAft>
              <a:buSzPts val="828"/>
              <a:buNone/>
              <a:defRPr sz="900"/>
            </a:lvl7pPr>
            <a:lvl8pPr marL="3657600" lvl="7" indent="-228600" algn="l">
              <a:spcBef>
                <a:spcPts val="600"/>
              </a:spcBef>
              <a:spcAft>
                <a:spcPts val="0"/>
              </a:spcAft>
              <a:buSzPts val="828"/>
              <a:buNone/>
              <a:defRPr sz="900"/>
            </a:lvl8pPr>
            <a:lvl9pPr marL="4114800" lvl="8" indent="-228600" algn="l">
              <a:spcBef>
                <a:spcPts val="600"/>
              </a:spcBef>
              <a:spcAft>
                <a:spcPts val="600"/>
              </a:spcAft>
              <a:buSzPts val="828"/>
              <a:buNone/>
              <a:defRPr sz="900"/>
            </a:lvl9pPr>
          </a:lstStyle>
          <a:p>
            <a:endParaRPr/>
          </a:p>
        </p:txBody>
      </p:sp>
      <p:sp>
        <p:nvSpPr>
          <p:cNvPr id="110" name="Google Shape;110;p16"/>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6"/>
          <p:cNvSpPr txBox="1">
            <a:spLocks noGrp="1"/>
          </p:cNvSpPr>
          <p:nvPr>
            <p:ph type="ftr" idx="11"/>
          </p:nvPr>
        </p:nvSpPr>
        <p:spPr>
          <a:xfrm>
            <a:off x="581192" y="6423914"/>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6"/>
          <p:cNvSpPr txBox="1">
            <a:spLocks noGrp="1"/>
          </p:cNvSpPr>
          <p:nvPr>
            <p:ph type="sldNum" idx="12"/>
          </p:nvPr>
        </p:nvSpPr>
        <p:spPr>
          <a:xfrm>
            <a:off x="10558300" y="6423914"/>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v-LV"/>
              <a:t>‹#›</a:t>
            </a:fld>
            <a:endParaRPr/>
          </a:p>
        </p:txBody>
      </p:sp>
    </p:spTree>
    <p:extLst>
      <p:ext uri="{BB962C8B-B14F-4D97-AF65-F5344CB8AC3E}">
        <p14:creationId xmlns:p14="http://schemas.microsoft.com/office/powerpoint/2010/main" val="11356457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3F3F3F"/>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7"/>
          <p:cNvSpPr txBox="1">
            <a:spLocks noGrp="1"/>
          </p:cNvSpPr>
          <p:nvPr>
            <p:ph type="body" idx="1"/>
          </p:nvPr>
        </p:nvSpPr>
        <p:spPr>
          <a:xfrm rot="5400000">
            <a:off x="4269976" y="-1352783"/>
            <a:ext cx="3652047" cy="11029616"/>
          </a:xfrm>
          <a:prstGeom prst="rect">
            <a:avLst/>
          </a:prstGeom>
          <a:noFill/>
          <a:ln>
            <a:noFill/>
          </a:ln>
        </p:spPr>
        <p:txBody>
          <a:bodyPr spcFirstLastPara="1" wrap="square" lIns="91425" tIns="45700" rIns="91425" bIns="45700" anchor="t" anchorCtr="0">
            <a:noAutofit/>
          </a:bodyPr>
          <a:lstStyle>
            <a:lvl1pPr marL="457200" lvl="0" indent="-327914" algn="l">
              <a:lnSpc>
                <a:spcPct val="110000"/>
              </a:lnSpc>
              <a:spcBef>
                <a:spcPts val="340"/>
              </a:spcBef>
              <a:spcAft>
                <a:spcPts val="0"/>
              </a:spcAft>
              <a:buSzPts val="1564"/>
              <a:buChar char="◼"/>
              <a:defRPr/>
            </a:lvl1pPr>
            <a:lvl2pPr marL="914400" lvl="1" indent="-310387" algn="l">
              <a:spcBef>
                <a:spcPts val="600"/>
              </a:spcBef>
              <a:spcAft>
                <a:spcPts val="0"/>
              </a:spcAft>
              <a:buSzPts val="1288"/>
              <a:buChar char="◼"/>
              <a:defRPr/>
            </a:lvl2pPr>
            <a:lvl3pPr marL="1371600" lvl="2" indent="-304546" algn="l">
              <a:spcBef>
                <a:spcPts val="600"/>
              </a:spcBef>
              <a:spcAft>
                <a:spcPts val="0"/>
              </a:spcAft>
              <a:buSzPts val="1196"/>
              <a:buChar char="◼"/>
              <a:defRPr/>
            </a:lvl3pPr>
            <a:lvl4pPr marL="1828800" lvl="3" indent="-292861" algn="l">
              <a:spcBef>
                <a:spcPts val="600"/>
              </a:spcBef>
              <a:spcAft>
                <a:spcPts val="0"/>
              </a:spcAft>
              <a:buSzPts val="1012"/>
              <a:buChar char="◼"/>
              <a:defRPr/>
            </a:lvl4pPr>
            <a:lvl5pPr marL="2286000" lvl="4" indent="-292861" algn="l">
              <a:spcBef>
                <a:spcPts val="600"/>
              </a:spcBef>
              <a:spcAft>
                <a:spcPts val="0"/>
              </a:spcAft>
              <a:buSzPts val="1012"/>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116" name="Google Shape;116;p17"/>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7"/>
          <p:cNvSpPr txBox="1">
            <a:spLocks noGrp="1"/>
          </p:cNvSpPr>
          <p:nvPr>
            <p:ph type="ftr" idx="11"/>
          </p:nvPr>
        </p:nvSpPr>
        <p:spPr>
          <a:xfrm>
            <a:off x="581192" y="6423914"/>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7"/>
          <p:cNvSpPr txBox="1">
            <a:spLocks noGrp="1"/>
          </p:cNvSpPr>
          <p:nvPr>
            <p:ph type="sldNum" idx="12"/>
          </p:nvPr>
        </p:nvSpPr>
        <p:spPr>
          <a:xfrm>
            <a:off x="10558300" y="6423914"/>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v-LV"/>
              <a:t>‹#›</a:t>
            </a:fld>
            <a:endParaRPr/>
          </a:p>
        </p:txBody>
      </p:sp>
    </p:spTree>
    <p:extLst>
      <p:ext uri="{BB962C8B-B14F-4D97-AF65-F5344CB8AC3E}">
        <p14:creationId xmlns:p14="http://schemas.microsoft.com/office/powerpoint/2010/main" val="26781529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119"/>
        <p:cNvGrpSpPr/>
        <p:nvPr/>
      </p:nvGrpSpPr>
      <p:grpSpPr>
        <a:xfrm>
          <a:off x="0" y="0"/>
          <a:ext cx="0" cy="0"/>
          <a:chOff x="0" y="0"/>
          <a:chExt cx="0" cy="0"/>
        </a:xfrm>
      </p:grpSpPr>
      <p:sp>
        <p:nvSpPr>
          <p:cNvPr id="120" name="Google Shape;120;p18"/>
          <p:cNvSpPr/>
          <p:nvPr/>
        </p:nvSpPr>
        <p:spPr>
          <a:xfrm>
            <a:off x="8058151" y="599725"/>
            <a:ext cx="3687316" cy="5816950"/>
          </a:xfrm>
          <a:prstGeom prst="rect">
            <a:avLst/>
          </a:prstGeom>
          <a:solidFill>
            <a:srgbClr val="465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8"/>
          <p:cNvSpPr txBox="1">
            <a:spLocks noGrp="1"/>
          </p:cNvSpPr>
          <p:nvPr>
            <p:ph type="title"/>
          </p:nvPr>
        </p:nvSpPr>
        <p:spPr>
          <a:xfrm rot="5400000">
            <a:off x="7362637" y="1705163"/>
            <a:ext cx="4807326" cy="3124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FFFFF"/>
              </a:buClr>
              <a:buSzPts val="2800"/>
              <a:buFont typeface="Franklin Gothic"/>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8"/>
          <p:cNvSpPr txBox="1">
            <a:spLocks noGrp="1"/>
          </p:cNvSpPr>
          <p:nvPr>
            <p:ph type="body" idx="1"/>
          </p:nvPr>
        </p:nvSpPr>
        <p:spPr>
          <a:xfrm rot="5400000">
            <a:off x="1952072" y="-313549"/>
            <a:ext cx="4807326" cy="7161625"/>
          </a:xfrm>
          <a:prstGeom prst="rect">
            <a:avLst/>
          </a:prstGeom>
          <a:noFill/>
          <a:ln>
            <a:noFill/>
          </a:ln>
        </p:spPr>
        <p:txBody>
          <a:bodyPr spcFirstLastPara="1" wrap="square" lIns="91425" tIns="45700" rIns="91425" bIns="45700" anchor="t" anchorCtr="0">
            <a:noAutofit/>
          </a:bodyPr>
          <a:lstStyle>
            <a:lvl1pPr marL="457200" lvl="0" indent="-333756" algn="l">
              <a:lnSpc>
                <a:spcPct val="110000"/>
              </a:lnSpc>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123" name="Google Shape;123;p18"/>
          <p:cNvSpPr/>
          <p:nvPr/>
        </p:nvSpPr>
        <p:spPr>
          <a:xfrm>
            <a:off x="446534" y="457200"/>
            <a:ext cx="3703320" cy="94997"/>
          </a:xfrm>
          <a:prstGeom prst="rect">
            <a:avLst/>
          </a:prstGeom>
          <a:solidFill>
            <a:srgbClr val="969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8"/>
          <p:cNvSpPr/>
          <p:nvPr/>
        </p:nvSpPr>
        <p:spPr>
          <a:xfrm>
            <a:off x="8042147" y="453643"/>
            <a:ext cx="3703320" cy="98554"/>
          </a:xfrm>
          <a:prstGeom prst="rect">
            <a:avLst/>
          </a:prstGeom>
          <a:solidFill>
            <a:srgbClr val="465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8"/>
          <p:cNvSpPr/>
          <p:nvPr/>
        </p:nvSpPr>
        <p:spPr>
          <a:xfrm>
            <a:off x="4241830" y="457200"/>
            <a:ext cx="3703320" cy="9144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8"/>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8"/>
          <p:cNvSpPr txBox="1">
            <a:spLocks noGrp="1"/>
          </p:cNvSpPr>
          <p:nvPr>
            <p:ph type="ftr" idx="11"/>
          </p:nvPr>
        </p:nvSpPr>
        <p:spPr>
          <a:xfrm>
            <a:off x="581192" y="6423914"/>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8"/>
          <p:cNvSpPr txBox="1">
            <a:spLocks noGrp="1"/>
          </p:cNvSpPr>
          <p:nvPr>
            <p:ph type="sldNum" idx="12"/>
          </p:nvPr>
        </p:nvSpPr>
        <p:spPr>
          <a:xfrm>
            <a:off x="10558300" y="6423914"/>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v-LV"/>
              <a:t>‹#›</a:t>
            </a:fld>
            <a:endParaRPr/>
          </a:p>
        </p:txBody>
      </p:sp>
    </p:spTree>
    <p:extLst>
      <p:ext uri="{BB962C8B-B14F-4D97-AF65-F5344CB8AC3E}">
        <p14:creationId xmlns:p14="http://schemas.microsoft.com/office/powerpoint/2010/main" val="826781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A68E-2EAF-495B-9376-A16ED7B045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A4C936-5AFF-41AA-8692-F454443967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2F8A12-2350-42DC-ABA8-65B2A66FF3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16109A-83B9-4F7B-852A-7D9800289A0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EC327D1-06A1-4B78-B9C2-18EF3A0BE9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51C75-C5E1-4B04-8334-9664AB9761FD}"/>
              </a:ext>
            </a:extLst>
          </p:cNvPr>
          <p:cNvSpPr>
            <a:spLocks noGrp="1"/>
          </p:cNvSpPr>
          <p:nvPr>
            <p:ph type="sldNum" sz="quarter" idx="12"/>
          </p:nvPr>
        </p:nvSpPr>
        <p:spPr/>
        <p:txBody>
          <a:bodyPr/>
          <a:lstStyle/>
          <a:p>
            <a:fld id="{4FB962D2-EF59-4193-8832-CAF6E94B4769}" type="slidenum">
              <a:rPr lang="en-US" smtClean="0"/>
              <a:t>‹#›</a:t>
            </a:fld>
            <a:endParaRPr lang="en-US"/>
          </a:p>
        </p:txBody>
      </p:sp>
    </p:spTree>
    <p:extLst>
      <p:ext uri="{BB962C8B-B14F-4D97-AF65-F5344CB8AC3E}">
        <p14:creationId xmlns:p14="http://schemas.microsoft.com/office/powerpoint/2010/main" val="2824004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EA60A-CEE3-465C-9459-DE3C079D45F5}"/>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C29092-BCC7-4F3B-B8A6-55957CAE36B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AC38BD-BC8F-4ED4-B07A-17E30FD7837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3D576-28EB-41F3-AF2B-ADF6A2127B87}"/>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B62784-B2C3-43BC-A374-EDA8AA33FA04}"/>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9E12FF-DB4B-4123-AE84-B33035942EAF}"/>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08596E60-6E68-4EB2-ADC8-A60C9F09C1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FE6AA6-5538-43AF-8D4D-005087DF2676}"/>
              </a:ext>
            </a:extLst>
          </p:cNvPr>
          <p:cNvSpPr>
            <a:spLocks noGrp="1"/>
          </p:cNvSpPr>
          <p:nvPr>
            <p:ph type="sldNum" sz="quarter" idx="12"/>
          </p:nvPr>
        </p:nvSpPr>
        <p:spPr/>
        <p:txBody>
          <a:bodyPr/>
          <a:lstStyle/>
          <a:p>
            <a:fld id="{4FB962D2-EF59-4193-8832-CAF6E94B4769}" type="slidenum">
              <a:rPr lang="en-US" smtClean="0"/>
              <a:t>‹#›</a:t>
            </a:fld>
            <a:endParaRPr lang="en-US"/>
          </a:p>
        </p:txBody>
      </p:sp>
    </p:spTree>
    <p:extLst>
      <p:ext uri="{BB962C8B-B14F-4D97-AF65-F5344CB8AC3E}">
        <p14:creationId xmlns:p14="http://schemas.microsoft.com/office/powerpoint/2010/main" val="2916292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3024A-5EF8-47D0-B5C7-0091BD7BB7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3C32A0-9472-4506-8869-8AAF0ECE44F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D655FB11-8EAF-4587-AF37-5EAEFC0E7A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D94E0F-C2C0-4F3F-B659-AAB5ED87647F}"/>
              </a:ext>
            </a:extLst>
          </p:cNvPr>
          <p:cNvSpPr>
            <a:spLocks noGrp="1"/>
          </p:cNvSpPr>
          <p:nvPr>
            <p:ph type="sldNum" sz="quarter" idx="12"/>
          </p:nvPr>
        </p:nvSpPr>
        <p:spPr/>
        <p:txBody>
          <a:bodyPr/>
          <a:lstStyle/>
          <a:p>
            <a:fld id="{4FB962D2-EF59-4193-8832-CAF6E94B4769}" type="slidenum">
              <a:rPr lang="en-US" smtClean="0"/>
              <a:t>‹#›</a:t>
            </a:fld>
            <a:endParaRPr lang="en-US"/>
          </a:p>
        </p:txBody>
      </p:sp>
    </p:spTree>
    <p:extLst>
      <p:ext uri="{BB962C8B-B14F-4D97-AF65-F5344CB8AC3E}">
        <p14:creationId xmlns:p14="http://schemas.microsoft.com/office/powerpoint/2010/main" val="2371414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542239-8A61-41C1-A229-5C618A1D2F0F}"/>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713F832-85B2-411D-85C6-8C2AE8EC42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38816F-A86B-4C50-B1AD-31B2858669B8}"/>
              </a:ext>
            </a:extLst>
          </p:cNvPr>
          <p:cNvSpPr>
            <a:spLocks noGrp="1"/>
          </p:cNvSpPr>
          <p:nvPr>
            <p:ph type="sldNum" sz="quarter" idx="12"/>
          </p:nvPr>
        </p:nvSpPr>
        <p:spPr/>
        <p:txBody>
          <a:bodyPr/>
          <a:lstStyle/>
          <a:p>
            <a:fld id="{4FB962D2-EF59-4193-8832-CAF6E94B4769}" type="slidenum">
              <a:rPr lang="en-US" smtClean="0"/>
              <a:t>‹#›</a:t>
            </a:fld>
            <a:endParaRPr lang="en-US"/>
          </a:p>
        </p:txBody>
      </p:sp>
    </p:spTree>
    <p:extLst>
      <p:ext uri="{BB962C8B-B14F-4D97-AF65-F5344CB8AC3E}">
        <p14:creationId xmlns:p14="http://schemas.microsoft.com/office/powerpoint/2010/main" val="2587176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BF02F-D998-44A2-9600-B326870D4B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8F9CE5-E960-41CC-BFB2-1D66C740A05E}"/>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E59288-E18C-4E7F-8101-115560CA571A}"/>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38AFE5-1808-4635-9FD7-987442D4D13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6673A01-0981-463B-9F9F-EB6AEEF0D7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E60F1F-9236-4AF1-958A-AAB4908FCF4C}"/>
              </a:ext>
            </a:extLst>
          </p:cNvPr>
          <p:cNvSpPr>
            <a:spLocks noGrp="1"/>
          </p:cNvSpPr>
          <p:nvPr>
            <p:ph type="sldNum" sz="quarter" idx="12"/>
          </p:nvPr>
        </p:nvSpPr>
        <p:spPr/>
        <p:txBody>
          <a:bodyPr/>
          <a:lstStyle/>
          <a:p>
            <a:fld id="{4FB962D2-EF59-4193-8832-CAF6E94B4769}" type="slidenum">
              <a:rPr lang="en-US" smtClean="0"/>
              <a:t>‹#›</a:t>
            </a:fld>
            <a:endParaRPr lang="en-US"/>
          </a:p>
        </p:txBody>
      </p:sp>
    </p:spTree>
    <p:extLst>
      <p:ext uri="{BB962C8B-B14F-4D97-AF65-F5344CB8AC3E}">
        <p14:creationId xmlns:p14="http://schemas.microsoft.com/office/powerpoint/2010/main" val="2971763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85A79-9FD7-41FE-B5DD-C7E482A656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E96A1F-EB9B-4BC7-8D43-EB1290CEC283}"/>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7FA844EF-C434-45C1-B245-E5AFDB88D322}"/>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856CDC-5511-443B-B727-FC6A40AF0FD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C773CF5-A5D2-4F35-812B-1C3366B558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71E6AC-C4A1-48A6-A554-4BC93C36CF5E}"/>
              </a:ext>
            </a:extLst>
          </p:cNvPr>
          <p:cNvSpPr>
            <a:spLocks noGrp="1"/>
          </p:cNvSpPr>
          <p:nvPr>
            <p:ph type="sldNum" sz="quarter" idx="12"/>
          </p:nvPr>
        </p:nvSpPr>
        <p:spPr/>
        <p:txBody>
          <a:bodyPr/>
          <a:lstStyle/>
          <a:p>
            <a:fld id="{4FB962D2-EF59-4193-8832-CAF6E94B4769}" type="slidenum">
              <a:rPr lang="en-US" smtClean="0"/>
              <a:t>‹#›</a:t>
            </a:fld>
            <a:endParaRPr lang="en-US"/>
          </a:p>
        </p:txBody>
      </p:sp>
    </p:spTree>
    <p:extLst>
      <p:ext uri="{BB962C8B-B14F-4D97-AF65-F5344CB8AC3E}">
        <p14:creationId xmlns:p14="http://schemas.microsoft.com/office/powerpoint/2010/main" val="709033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B98157-1F65-43A1-AEB3-488E23613E3D}"/>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7A1DB7-78A0-4429-A402-AD0B23A710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403B7-DEF0-4C65-AB25-03B7D8A3C631}"/>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FDF651CF-C290-4467-B4DB-9D96A2DF3F22}"/>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D59E03-9A1F-4373-9300-BA541A7C3582}"/>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B962D2-EF59-4193-8832-CAF6E94B4769}" type="slidenum">
              <a:rPr lang="en-US" smtClean="0"/>
              <a:t>‹#›</a:t>
            </a:fld>
            <a:endParaRPr lang="en-US"/>
          </a:p>
        </p:txBody>
      </p:sp>
    </p:spTree>
    <p:extLst>
      <p:ext uri="{BB962C8B-B14F-4D97-AF65-F5344CB8AC3E}">
        <p14:creationId xmlns:p14="http://schemas.microsoft.com/office/powerpoint/2010/main" val="360712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FE0C21-4ACC-DD92-7458-5673DCF1EC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lv-LV"/>
          </a:p>
        </p:txBody>
      </p:sp>
      <p:sp>
        <p:nvSpPr>
          <p:cNvPr id="3" name="Text Placeholder 2">
            <a:extLst>
              <a:ext uri="{FF2B5EF4-FFF2-40B4-BE49-F238E27FC236}">
                <a16:creationId xmlns:a16="http://schemas.microsoft.com/office/drawing/2014/main" id="{C8A358A3-888F-63D2-215E-440C22CCBB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v-LV"/>
          </a:p>
        </p:txBody>
      </p:sp>
      <p:sp>
        <p:nvSpPr>
          <p:cNvPr id="4" name="Date Placeholder 3">
            <a:extLst>
              <a:ext uri="{FF2B5EF4-FFF2-40B4-BE49-F238E27FC236}">
                <a16:creationId xmlns:a16="http://schemas.microsoft.com/office/drawing/2014/main" id="{9D25B62A-20D6-F66E-A08C-A4823F241D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15AE5B-A1AD-0747-AD77-4F379C28EFED}" type="datetimeFigureOut">
              <a:rPr lang="lv-LV" smtClean="0"/>
              <a:t>14.10.2025</a:t>
            </a:fld>
            <a:endParaRPr lang="lv-LV"/>
          </a:p>
        </p:txBody>
      </p:sp>
      <p:sp>
        <p:nvSpPr>
          <p:cNvPr id="5" name="Footer Placeholder 4">
            <a:extLst>
              <a:ext uri="{FF2B5EF4-FFF2-40B4-BE49-F238E27FC236}">
                <a16:creationId xmlns:a16="http://schemas.microsoft.com/office/drawing/2014/main" id="{1C7174E1-910D-E340-3C33-48205A4268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E421A38C-BAD5-CE8B-06B2-F5CB506FB3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2BB145-E749-BB43-B865-6FEB9BD0B8ED}" type="slidenum">
              <a:rPr lang="lv-LV" smtClean="0"/>
              <a:t>‹#›</a:t>
            </a:fld>
            <a:endParaRPr lang="lv-LV"/>
          </a:p>
        </p:txBody>
      </p:sp>
    </p:spTree>
    <p:extLst>
      <p:ext uri="{BB962C8B-B14F-4D97-AF65-F5344CB8AC3E}">
        <p14:creationId xmlns:p14="http://schemas.microsoft.com/office/powerpoint/2010/main" val="330805866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581192" y="705124"/>
            <a:ext cx="11029616" cy="118955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3F3F3F"/>
              </a:buClr>
              <a:buSzPts val="2800"/>
              <a:buFont typeface="Franklin Gothic"/>
              <a:buNone/>
              <a:defRPr sz="2800" b="0" i="0" u="none" strike="noStrike" cap="none">
                <a:solidFill>
                  <a:srgbClr val="3F3F3F"/>
                </a:solidFill>
                <a:latin typeface="Franklin Gothic"/>
                <a:ea typeface="Franklin Gothic"/>
                <a:cs typeface="Franklin Gothic"/>
                <a:sym typeface="Franklin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 name="Google Shape;11;p1"/>
          <p:cNvSpPr txBox="1">
            <a:spLocks noGrp="1"/>
          </p:cNvSpPr>
          <p:nvPr>
            <p:ph type="body" idx="1"/>
          </p:nvPr>
        </p:nvSpPr>
        <p:spPr>
          <a:xfrm>
            <a:off x="581192" y="2336002"/>
            <a:ext cx="11029616" cy="3652047"/>
          </a:xfrm>
          <a:prstGeom prst="rect">
            <a:avLst/>
          </a:prstGeom>
          <a:noFill/>
          <a:ln>
            <a:noFill/>
          </a:ln>
        </p:spPr>
        <p:txBody>
          <a:bodyPr spcFirstLastPara="1" wrap="square" lIns="91425" tIns="45700" rIns="91425" bIns="45700" anchor="ctr" anchorCtr="0">
            <a:noAutofit/>
          </a:bodyPr>
          <a:lstStyle>
            <a:lvl1pPr marL="457200" marR="0" lvl="0" indent="-327914" algn="l" rtl="0">
              <a:lnSpc>
                <a:spcPct val="110000"/>
              </a:lnSpc>
              <a:spcBef>
                <a:spcPts val="340"/>
              </a:spcBef>
              <a:spcAft>
                <a:spcPts val="0"/>
              </a:spcAft>
              <a:buClr>
                <a:schemeClr val="accent1"/>
              </a:buClr>
              <a:buSzPts val="1564"/>
              <a:buFont typeface="Noto Sans Symbols"/>
              <a:buChar char="◼"/>
              <a:defRPr sz="1700" b="0" i="0" u="none" strike="noStrike" cap="none">
                <a:solidFill>
                  <a:srgbClr val="3F3F3F"/>
                </a:solidFill>
                <a:latin typeface="Libre Franklin"/>
                <a:ea typeface="Libre Franklin"/>
                <a:cs typeface="Libre Franklin"/>
                <a:sym typeface="Libre Franklin"/>
              </a:defRPr>
            </a:lvl1pPr>
            <a:lvl2pPr marL="914400" marR="0" lvl="1" indent="-310387" algn="l" rtl="0">
              <a:spcBef>
                <a:spcPts val="600"/>
              </a:spcBef>
              <a:spcAft>
                <a:spcPts val="0"/>
              </a:spcAft>
              <a:buClr>
                <a:schemeClr val="accent1"/>
              </a:buClr>
              <a:buSzPts val="1288"/>
              <a:buFont typeface="Noto Sans Symbols"/>
              <a:buChar char="◼"/>
              <a:defRPr sz="1400" b="0" i="0" u="none" strike="noStrike" cap="none">
                <a:solidFill>
                  <a:srgbClr val="3F3F3F"/>
                </a:solidFill>
                <a:latin typeface="Libre Franklin"/>
                <a:ea typeface="Libre Franklin"/>
                <a:cs typeface="Libre Franklin"/>
                <a:sym typeface="Libre Franklin"/>
              </a:defRPr>
            </a:lvl2pPr>
            <a:lvl3pPr marL="1371600" marR="0" lvl="2" indent="-304546" algn="l" rtl="0">
              <a:spcBef>
                <a:spcPts val="600"/>
              </a:spcBef>
              <a:spcAft>
                <a:spcPts val="0"/>
              </a:spcAft>
              <a:buClr>
                <a:schemeClr val="accent1"/>
              </a:buClr>
              <a:buSzPts val="1196"/>
              <a:buFont typeface="Noto Sans Symbols"/>
              <a:buChar char="◼"/>
              <a:defRPr sz="1300" b="0" i="0" u="none" strike="noStrike" cap="none">
                <a:solidFill>
                  <a:srgbClr val="3F3F3F"/>
                </a:solidFill>
                <a:latin typeface="Libre Franklin"/>
                <a:ea typeface="Libre Franklin"/>
                <a:cs typeface="Libre Franklin"/>
                <a:sym typeface="Libre Franklin"/>
              </a:defRPr>
            </a:lvl3pPr>
            <a:lvl4pPr marL="1828800" marR="0" lvl="3" indent="-292861" algn="l" rtl="0">
              <a:spcBef>
                <a:spcPts val="600"/>
              </a:spcBef>
              <a:spcAft>
                <a:spcPts val="0"/>
              </a:spcAft>
              <a:buClr>
                <a:schemeClr val="accent1"/>
              </a:buClr>
              <a:buSzPts val="1012"/>
              <a:buFont typeface="Noto Sans Symbols"/>
              <a:buChar char="◼"/>
              <a:defRPr sz="1100" b="0" i="0" u="none" strike="noStrike" cap="none">
                <a:solidFill>
                  <a:srgbClr val="3F3F3F"/>
                </a:solidFill>
                <a:latin typeface="Libre Franklin"/>
                <a:ea typeface="Libre Franklin"/>
                <a:cs typeface="Libre Franklin"/>
                <a:sym typeface="Libre Franklin"/>
              </a:defRPr>
            </a:lvl4pPr>
            <a:lvl5pPr marL="2286000" marR="0" lvl="4" indent="-292861" algn="l" rtl="0">
              <a:spcBef>
                <a:spcPts val="600"/>
              </a:spcBef>
              <a:spcAft>
                <a:spcPts val="0"/>
              </a:spcAft>
              <a:buClr>
                <a:schemeClr val="accent1"/>
              </a:buClr>
              <a:buSzPts val="1012"/>
              <a:buFont typeface="Noto Sans Symbols"/>
              <a:buChar char="◼"/>
              <a:defRPr sz="1100" b="0" i="0" u="none" strike="noStrike" cap="none">
                <a:solidFill>
                  <a:srgbClr val="3F3F3F"/>
                </a:solidFill>
                <a:latin typeface="Libre Franklin"/>
                <a:ea typeface="Libre Franklin"/>
                <a:cs typeface="Libre Franklin"/>
                <a:sym typeface="Libre Frankl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Libre Franklin"/>
                <a:ea typeface="Libre Franklin"/>
                <a:cs typeface="Libre Franklin"/>
                <a:sym typeface="Libre Frankl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Libre Franklin"/>
                <a:ea typeface="Libre Franklin"/>
                <a:cs typeface="Libre Franklin"/>
                <a:sym typeface="Libre Frankl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Libre Franklin"/>
                <a:ea typeface="Libre Franklin"/>
                <a:cs typeface="Libre Franklin"/>
                <a:sym typeface="Libre Frankl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Libre Franklin"/>
                <a:ea typeface="Libre Franklin"/>
                <a:cs typeface="Libre Franklin"/>
                <a:sym typeface="Libre Franklin"/>
              </a:defRPr>
            </a:lvl9pPr>
          </a:lstStyle>
          <a:p>
            <a:endParaRPr/>
          </a:p>
        </p:txBody>
      </p:sp>
      <p:sp>
        <p:nvSpPr>
          <p:cNvPr id="12" name="Google Shape;12;p1"/>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3F3F3F"/>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3" name="Google Shape;13;p1"/>
          <p:cNvSpPr txBox="1">
            <a:spLocks noGrp="1"/>
          </p:cNvSpPr>
          <p:nvPr>
            <p:ph type="ftr" idx="11"/>
          </p:nvPr>
        </p:nvSpPr>
        <p:spPr>
          <a:xfrm>
            <a:off x="581192" y="6423914"/>
            <a:ext cx="691721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3F3F3F"/>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4" name="Google Shape;14;p1"/>
          <p:cNvSpPr txBox="1">
            <a:spLocks noGrp="1"/>
          </p:cNvSpPr>
          <p:nvPr>
            <p:ph type="sldNum" idx="12"/>
          </p:nvPr>
        </p:nvSpPr>
        <p:spPr>
          <a:xfrm>
            <a:off x="10558300" y="6423914"/>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3F3F3F"/>
                </a:solidFill>
                <a:latin typeface="Libre Franklin"/>
                <a:ea typeface="Libre Franklin"/>
                <a:cs typeface="Libre Franklin"/>
                <a:sym typeface="Libre Franklin"/>
              </a:defRPr>
            </a:lvl1pPr>
            <a:lvl2pPr marL="0" marR="0" lvl="1" indent="0" algn="r" rtl="0">
              <a:spcBef>
                <a:spcPts val="0"/>
              </a:spcBef>
              <a:buNone/>
              <a:defRPr sz="900" b="0" i="0" u="none" strike="noStrike" cap="none">
                <a:solidFill>
                  <a:srgbClr val="3F3F3F"/>
                </a:solidFill>
                <a:latin typeface="Libre Franklin"/>
                <a:ea typeface="Libre Franklin"/>
                <a:cs typeface="Libre Franklin"/>
                <a:sym typeface="Libre Franklin"/>
              </a:defRPr>
            </a:lvl2pPr>
            <a:lvl3pPr marL="0" marR="0" lvl="2" indent="0" algn="r" rtl="0">
              <a:spcBef>
                <a:spcPts val="0"/>
              </a:spcBef>
              <a:buNone/>
              <a:defRPr sz="900" b="0" i="0" u="none" strike="noStrike" cap="none">
                <a:solidFill>
                  <a:srgbClr val="3F3F3F"/>
                </a:solidFill>
                <a:latin typeface="Libre Franklin"/>
                <a:ea typeface="Libre Franklin"/>
                <a:cs typeface="Libre Franklin"/>
                <a:sym typeface="Libre Franklin"/>
              </a:defRPr>
            </a:lvl3pPr>
            <a:lvl4pPr marL="0" marR="0" lvl="3" indent="0" algn="r" rtl="0">
              <a:spcBef>
                <a:spcPts val="0"/>
              </a:spcBef>
              <a:buNone/>
              <a:defRPr sz="900" b="0" i="0" u="none" strike="noStrike" cap="none">
                <a:solidFill>
                  <a:srgbClr val="3F3F3F"/>
                </a:solidFill>
                <a:latin typeface="Libre Franklin"/>
                <a:ea typeface="Libre Franklin"/>
                <a:cs typeface="Libre Franklin"/>
                <a:sym typeface="Libre Franklin"/>
              </a:defRPr>
            </a:lvl4pPr>
            <a:lvl5pPr marL="0" marR="0" lvl="4" indent="0" algn="r" rtl="0">
              <a:spcBef>
                <a:spcPts val="0"/>
              </a:spcBef>
              <a:buNone/>
              <a:defRPr sz="900" b="0" i="0" u="none" strike="noStrike" cap="none">
                <a:solidFill>
                  <a:srgbClr val="3F3F3F"/>
                </a:solidFill>
                <a:latin typeface="Libre Franklin"/>
                <a:ea typeface="Libre Franklin"/>
                <a:cs typeface="Libre Franklin"/>
                <a:sym typeface="Libre Franklin"/>
              </a:defRPr>
            </a:lvl5pPr>
            <a:lvl6pPr marL="0" marR="0" lvl="5" indent="0" algn="r" rtl="0">
              <a:spcBef>
                <a:spcPts val="0"/>
              </a:spcBef>
              <a:buNone/>
              <a:defRPr sz="900" b="0" i="0" u="none" strike="noStrike" cap="none">
                <a:solidFill>
                  <a:srgbClr val="3F3F3F"/>
                </a:solidFill>
                <a:latin typeface="Libre Franklin"/>
                <a:ea typeface="Libre Franklin"/>
                <a:cs typeface="Libre Franklin"/>
                <a:sym typeface="Libre Franklin"/>
              </a:defRPr>
            </a:lvl6pPr>
            <a:lvl7pPr marL="0" marR="0" lvl="6" indent="0" algn="r" rtl="0">
              <a:spcBef>
                <a:spcPts val="0"/>
              </a:spcBef>
              <a:buNone/>
              <a:defRPr sz="900" b="0" i="0" u="none" strike="noStrike" cap="none">
                <a:solidFill>
                  <a:srgbClr val="3F3F3F"/>
                </a:solidFill>
                <a:latin typeface="Libre Franklin"/>
                <a:ea typeface="Libre Franklin"/>
                <a:cs typeface="Libre Franklin"/>
                <a:sym typeface="Libre Franklin"/>
              </a:defRPr>
            </a:lvl7pPr>
            <a:lvl8pPr marL="0" marR="0" lvl="7" indent="0" algn="r" rtl="0">
              <a:spcBef>
                <a:spcPts val="0"/>
              </a:spcBef>
              <a:buNone/>
              <a:defRPr sz="900" b="0" i="0" u="none" strike="noStrike" cap="none">
                <a:solidFill>
                  <a:srgbClr val="3F3F3F"/>
                </a:solidFill>
                <a:latin typeface="Libre Franklin"/>
                <a:ea typeface="Libre Franklin"/>
                <a:cs typeface="Libre Franklin"/>
                <a:sym typeface="Libre Franklin"/>
              </a:defRPr>
            </a:lvl8pPr>
            <a:lvl9pPr marL="0" marR="0" lvl="8" indent="0" algn="r" rtl="0">
              <a:spcBef>
                <a:spcPts val="0"/>
              </a:spcBef>
              <a:buNone/>
              <a:defRPr sz="900" b="0" i="0" u="none" strike="noStrike" cap="none">
                <a:solidFill>
                  <a:srgbClr val="3F3F3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lv-LV"/>
              <a:t>‹#›</a:t>
            </a:fld>
            <a:endParaRPr/>
          </a:p>
        </p:txBody>
      </p:sp>
      <p:sp>
        <p:nvSpPr>
          <p:cNvPr id="15" name="Google Shape;15;p1"/>
          <p:cNvSpPr/>
          <p:nvPr/>
        </p:nvSpPr>
        <p:spPr>
          <a:xfrm>
            <a:off x="446534" y="457200"/>
            <a:ext cx="3703320" cy="94997"/>
          </a:xfrm>
          <a:prstGeom prst="rect">
            <a:avLst/>
          </a:prstGeom>
          <a:solidFill>
            <a:srgbClr val="465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8042147" y="453643"/>
            <a:ext cx="3703320" cy="98554"/>
          </a:xfrm>
          <a:prstGeom prst="rect">
            <a:avLst/>
          </a:prstGeom>
          <a:solidFill>
            <a:srgbClr val="969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
          <p:cNvSpPr/>
          <p:nvPr/>
        </p:nvSpPr>
        <p:spPr>
          <a:xfrm>
            <a:off x="4241830" y="457200"/>
            <a:ext cx="3703320" cy="9144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153513"/>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nfpinternational.org/research/?utm_source=chatgpt.com" TargetMode="Externa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72224-0E88-D601-AD4A-CF072F62C27B}"/>
              </a:ext>
            </a:extLst>
          </p:cNvPr>
          <p:cNvSpPr>
            <a:spLocks noGrp="1"/>
          </p:cNvSpPr>
          <p:nvPr>
            <p:ph type="ctrTitle"/>
          </p:nvPr>
        </p:nvSpPr>
        <p:spPr>
          <a:xfrm>
            <a:off x="1524000" y="1198682"/>
            <a:ext cx="9144000" cy="2387600"/>
          </a:xfrm>
        </p:spPr>
        <p:txBody>
          <a:bodyPr>
            <a:noAutofit/>
          </a:bodyPr>
          <a:lstStyle/>
          <a:p>
            <a:r>
              <a:rPr lang="en-US" sz="3200" b="1" dirty="0">
                <a:solidFill>
                  <a:srgbClr val="8B2A0F"/>
                </a:solidFill>
                <a:latin typeface="Arial"/>
                <a:ea typeface="Verdana"/>
                <a:cs typeface="Arial"/>
              </a:rPr>
              <a:t>Nurse-Family Partnership</a:t>
            </a:r>
            <a:br>
              <a:rPr lang="en-US" sz="3200" b="1" dirty="0">
                <a:solidFill>
                  <a:srgbClr val="8B2A0F"/>
                </a:solidFill>
                <a:latin typeface="Arial"/>
                <a:ea typeface="Verdana"/>
                <a:cs typeface="Arial"/>
              </a:rPr>
            </a:br>
            <a:r>
              <a:rPr lang="lv-LV" sz="3200" b="1" i="1" dirty="0">
                <a:solidFill>
                  <a:srgbClr val="8B2A0F"/>
                </a:solidFill>
                <a:latin typeface="Arial"/>
                <a:ea typeface="Verdana"/>
                <a:cs typeface="Arial"/>
              </a:rPr>
              <a:t>(Māsu/ Vecmāšu ģimeņu partnerības)  </a:t>
            </a:r>
            <a:r>
              <a:rPr lang="en-US" sz="3200" b="1" dirty="0" err="1">
                <a:solidFill>
                  <a:srgbClr val="8B2A0F"/>
                </a:solidFill>
                <a:latin typeface="Arial"/>
                <a:ea typeface="Verdana"/>
                <a:cs typeface="Arial"/>
              </a:rPr>
              <a:t>programma</a:t>
            </a:r>
            <a:r>
              <a:rPr lang="lv-LV" sz="3200" b="1" dirty="0">
                <a:solidFill>
                  <a:srgbClr val="8B2A0F"/>
                </a:solidFill>
                <a:latin typeface="Arial"/>
                <a:ea typeface="Verdana"/>
                <a:cs typeface="Arial"/>
              </a:rPr>
              <a:t>s ieviešana Latvijā</a:t>
            </a:r>
            <a:endParaRPr lang="en-US" sz="3200" b="1" dirty="0">
              <a:solidFill>
                <a:srgbClr val="8B2A0F"/>
              </a:solidFill>
              <a:latin typeface="Arial"/>
              <a:ea typeface="Verdana"/>
              <a:cs typeface="Arial"/>
            </a:endParaRPr>
          </a:p>
        </p:txBody>
      </p:sp>
      <p:sp>
        <p:nvSpPr>
          <p:cNvPr id="3" name="Subtitle 2">
            <a:extLst>
              <a:ext uri="{FF2B5EF4-FFF2-40B4-BE49-F238E27FC236}">
                <a16:creationId xmlns:a16="http://schemas.microsoft.com/office/drawing/2014/main" id="{CFB3F73E-7333-B75B-943F-B2E608D8EAA7}"/>
              </a:ext>
            </a:extLst>
          </p:cNvPr>
          <p:cNvSpPr>
            <a:spLocks noGrp="1"/>
          </p:cNvSpPr>
          <p:nvPr>
            <p:ph type="subTitle" idx="1"/>
          </p:nvPr>
        </p:nvSpPr>
        <p:spPr>
          <a:xfrm>
            <a:off x="1524000" y="5387112"/>
            <a:ext cx="10423585" cy="1151804"/>
          </a:xfrm>
        </p:spPr>
        <p:txBody>
          <a:bodyPr vert="horz" lIns="91440" tIns="45720" rIns="91440" bIns="45720" rtlCol="0" anchor="t">
            <a:normAutofit/>
          </a:bodyPr>
          <a:lstStyle/>
          <a:p>
            <a:pPr algn="r"/>
            <a:r>
              <a:rPr lang="lv-LV" sz="1600">
                <a:latin typeface="Arial"/>
                <a:ea typeface="Verdana"/>
                <a:cs typeface="Arial"/>
              </a:rPr>
              <a:t>Valsts kancelejas </a:t>
            </a:r>
            <a:r>
              <a:rPr lang="lv-LV" sz="1600" err="1">
                <a:latin typeface="Arial"/>
                <a:ea typeface="Verdana"/>
                <a:cs typeface="Arial"/>
              </a:rPr>
              <a:t>Pārresoru</a:t>
            </a:r>
            <a:r>
              <a:rPr lang="lv-LV" sz="1600">
                <a:latin typeface="Arial"/>
                <a:ea typeface="Verdana"/>
                <a:cs typeface="Arial"/>
              </a:rPr>
              <a:t> koordinācijas departaments</a:t>
            </a:r>
          </a:p>
          <a:p>
            <a:pPr algn="r"/>
            <a:r>
              <a:rPr lang="lv-LV" sz="1600">
                <a:latin typeface="Arial"/>
                <a:ea typeface="Verdana"/>
                <a:cs typeface="Arial"/>
              </a:rPr>
              <a:t>Projektu koordinatore Alise Kruška</a:t>
            </a:r>
          </a:p>
        </p:txBody>
      </p:sp>
      <p:sp>
        <p:nvSpPr>
          <p:cNvPr id="4" name="Slide Number Placeholder 3">
            <a:extLst>
              <a:ext uri="{FF2B5EF4-FFF2-40B4-BE49-F238E27FC236}">
                <a16:creationId xmlns:a16="http://schemas.microsoft.com/office/drawing/2014/main" id="{CB4A0DA7-3940-1E3A-19B0-E1E6948BC216}"/>
              </a:ext>
            </a:extLst>
          </p:cNvPr>
          <p:cNvSpPr>
            <a:spLocks noGrp="1"/>
          </p:cNvSpPr>
          <p:nvPr>
            <p:ph type="sldNum" sz="quarter" idx="12"/>
          </p:nvPr>
        </p:nvSpPr>
        <p:spPr/>
        <p:txBody>
          <a:bodyPr/>
          <a:lstStyle/>
          <a:p>
            <a:fld id="{4FB962D2-EF59-4193-8832-CAF6E94B4769}" type="slidenum">
              <a:rPr lang="en-US" smtClean="0"/>
              <a:t>1</a:t>
            </a:fld>
            <a:endParaRPr lang="en-US"/>
          </a:p>
        </p:txBody>
      </p:sp>
      <p:sp>
        <p:nvSpPr>
          <p:cNvPr id="8" name="TextBox 7">
            <a:extLst>
              <a:ext uri="{FF2B5EF4-FFF2-40B4-BE49-F238E27FC236}">
                <a16:creationId xmlns:a16="http://schemas.microsoft.com/office/drawing/2014/main" id="{C12EC4A4-621E-DD5A-E818-9A797BEC75FE}"/>
              </a:ext>
            </a:extLst>
          </p:cNvPr>
          <p:cNvSpPr txBox="1"/>
          <p:nvPr/>
        </p:nvSpPr>
        <p:spPr>
          <a:xfrm>
            <a:off x="3022840" y="6238012"/>
            <a:ext cx="6146320" cy="338554"/>
          </a:xfrm>
          <a:prstGeom prst="rect">
            <a:avLst/>
          </a:prstGeom>
          <a:noFill/>
        </p:spPr>
        <p:txBody>
          <a:bodyPr wrap="square" lIns="91440" tIns="45720" rIns="91440" bIns="45720" anchor="t">
            <a:spAutoFit/>
          </a:bodyPr>
          <a:lstStyle/>
          <a:p>
            <a:pPr algn="ctr"/>
            <a:r>
              <a:rPr lang="lv-LV" sz="1600">
                <a:latin typeface="Arial"/>
                <a:ea typeface="Verdana"/>
                <a:cs typeface="Arial"/>
              </a:rPr>
              <a:t>Rīga, 2025</a:t>
            </a:r>
            <a:endParaRPr lang="en-US" sz="1600">
              <a:latin typeface="Arial"/>
              <a:ea typeface="Verdana"/>
              <a:cs typeface="Arial"/>
            </a:endParaRPr>
          </a:p>
        </p:txBody>
      </p:sp>
      <p:sp>
        <p:nvSpPr>
          <p:cNvPr id="14" name="TextBox 13">
            <a:extLst>
              <a:ext uri="{FF2B5EF4-FFF2-40B4-BE49-F238E27FC236}">
                <a16:creationId xmlns:a16="http://schemas.microsoft.com/office/drawing/2014/main" id="{6AB16D2B-9CB6-E0D1-D7FD-0D3CFFBD69A1}"/>
              </a:ext>
            </a:extLst>
          </p:cNvPr>
          <p:cNvSpPr txBox="1"/>
          <p:nvPr/>
        </p:nvSpPr>
        <p:spPr>
          <a:xfrm>
            <a:off x="376686" y="3696877"/>
            <a:ext cx="11438627" cy="615553"/>
          </a:xfrm>
          <a:prstGeom prst="rect">
            <a:avLst/>
          </a:prstGeom>
          <a:noFill/>
        </p:spPr>
        <p:txBody>
          <a:bodyPr wrap="square" lIns="91440" tIns="45720" rIns="91440" bIns="45720" anchor="t">
            <a:spAutoFit/>
          </a:bodyPr>
          <a:lstStyle/>
          <a:p>
            <a:pPr algn="ctr"/>
            <a:r>
              <a:rPr lang="lv-LV" sz="1700" dirty="0">
                <a:latin typeface="Arial"/>
                <a:cs typeface="Arial"/>
              </a:rPr>
              <a:t>Valsts kancelejas projekta “Starpnozaru sadarbības un atbalsta sistēmas izveide bērnu veselīgai attīstībai un </a:t>
            </a:r>
          </a:p>
          <a:p>
            <a:pPr algn="ctr"/>
            <a:r>
              <a:rPr lang="lv-LV" sz="1700" dirty="0">
                <a:latin typeface="Arial"/>
                <a:cs typeface="Arial"/>
              </a:rPr>
              <a:t>sekmīgai pašrealizācijai” ietvaros</a:t>
            </a:r>
            <a:endParaRPr lang="en-US" sz="1700" dirty="0">
              <a:latin typeface="Arial"/>
              <a:cs typeface="Arial"/>
            </a:endParaRPr>
          </a:p>
        </p:txBody>
      </p:sp>
      <p:pic>
        <p:nvPicPr>
          <p:cNvPr id="7" name="Picture 6">
            <a:extLst>
              <a:ext uri="{FF2B5EF4-FFF2-40B4-BE49-F238E27FC236}">
                <a16:creationId xmlns:a16="http://schemas.microsoft.com/office/drawing/2014/main" id="{F4971FE4-2A60-35B2-7240-DD1F2A9A1371}"/>
              </a:ext>
            </a:extLst>
          </p:cNvPr>
          <p:cNvPicPr>
            <a:picLocks noChangeAspect="1"/>
          </p:cNvPicPr>
          <p:nvPr/>
        </p:nvPicPr>
        <p:blipFill>
          <a:blip r:embed="rId3">
            <a:extLst>
              <a:ext uri="{28A0092B-C50C-407E-A947-70E740481C1C}">
                <a14:useLocalDpi xmlns:a14="http://schemas.microsoft.com/office/drawing/2010/main" val="0"/>
              </a:ext>
            </a:extLst>
          </a:blip>
          <a:srcRect t="-3087" r="-139" b="20192"/>
          <a:stretch>
            <a:fillRect/>
          </a:stretch>
        </p:blipFill>
        <p:spPr>
          <a:xfrm>
            <a:off x="3349387" y="-97560"/>
            <a:ext cx="5493224" cy="1296242"/>
          </a:xfrm>
          <a:prstGeom prst="rect">
            <a:avLst/>
          </a:prstGeom>
        </p:spPr>
      </p:pic>
    </p:spTree>
    <p:extLst>
      <p:ext uri="{BB962C8B-B14F-4D97-AF65-F5344CB8AC3E}">
        <p14:creationId xmlns:p14="http://schemas.microsoft.com/office/powerpoint/2010/main" val="1650117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9C358A-0B62-E10E-BBF4-7D1946BA7900}"/>
              </a:ext>
            </a:extLst>
          </p:cNvPr>
          <p:cNvSpPr>
            <a:spLocks noGrp="1"/>
          </p:cNvSpPr>
          <p:nvPr>
            <p:ph type="body" idx="1"/>
          </p:nvPr>
        </p:nvSpPr>
        <p:spPr>
          <a:xfrm>
            <a:off x="936172" y="1586385"/>
            <a:ext cx="10972800" cy="4325112"/>
          </a:xfrm>
        </p:spPr>
        <p:txBody>
          <a:bodyPr/>
          <a:lstStyle/>
          <a:p>
            <a:pPr marL="114300" indent="0">
              <a:buNone/>
            </a:pPr>
            <a:endParaRPr lang="en-US" sz="1800">
              <a:latin typeface="Arial"/>
            </a:endParaRPr>
          </a:p>
          <a:p>
            <a:pPr>
              <a:lnSpc>
                <a:spcPct val="150000"/>
              </a:lnSpc>
              <a:spcBef>
                <a:spcPts val="0"/>
              </a:spcBef>
            </a:pPr>
            <a:r>
              <a:rPr lang="en-US" sz="1800" dirty="0">
                <a:latin typeface="Arial"/>
              </a:rPr>
              <a:t>NFP </a:t>
            </a:r>
            <a:r>
              <a:rPr lang="en-US" sz="1800" dirty="0" err="1">
                <a:latin typeface="Arial"/>
              </a:rPr>
              <a:t>pamatprincipi</a:t>
            </a:r>
            <a:r>
              <a:rPr lang="en-US" sz="1800" dirty="0">
                <a:latin typeface="Arial"/>
              </a:rPr>
              <a:t>: </a:t>
            </a:r>
            <a:r>
              <a:rPr lang="en-US" sz="1800" dirty="0" err="1">
                <a:latin typeface="Arial"/>
              </a:rPr>
              <a:t>teorija</a:t>
            </a:r>
            <a:r>
              <a:rPr lang="en-US" sz="1800" dirty="0">
                <a:latin typeface="Arial"/>
              </a:rPr>
              <a:t>, </a:t>
            </a:r>
            <a:r>
              <a:rPr lang="en-US" sz="1800" dirty="0" err="1">
                <a:latin typeface="Arial"/>
              </a:rPr>
              <a:t>pētniecība</a:t>
            </a:r>
            <a:r>
              <a:rPr lang="en-US" sz="1800" dirty="0">
                <a:latin typeface="Arial"/>
              </a:rPr>
              <a:t>, </a:t>
            </a:r>
            <a:r>
              <a:rPr lang="en-US" sz="1800" dirty="0" err="1">
                <a:latin typeface="Arial"/>
              </a:rPr>
              <a:t>prakse</a:t>
            </a:r>
            <a:endParaRPr lang="en-US" sz="1800" dirty="0">
              <a:latin typeface="Arial"/>
            </a:endParaRPr>
          </a:p>
          <a:p>
            <a:pPr>
              <a:lnSpc>
                <a:spcPct val="150000"/>
              </a:lnSpc>
              <a:spcBef>
                <a:spcPts val="0"/>
              </a:spcBef>
            </a:pPr>
            <a:r>
              <a:rPr lang="en-US" sz="1800" dirty="0" err="1">
                <a:latin typeface="Arial"/>
              </a:rPr>
              <a:t>Barošana</a:t>
            </a:r>
            <a:r>
              <a:rPr lang="en-US" sz="1800" dirty="0">
                <a:latin typeface="Arial"/>
              </a:rPr>
              <a:t> </a:t>
            </a:r>
            <a:r>
              <a:rPr lang="en-US" sz="1800" dirty="0" err="1">
                <a:latin typeface="Arial"/>
              </a:rPr>
              <a:t>ar</a:t>
            </a:r>
            <a:r>
              <a:rPr lang="en-US" sz="1800" dirty="0">
                <a:latin typeface="Arial"/>
              </a:rPr>
              <a:t> </a:t>
            </a:r>
            <a:r>
              <a:rPr lang="en-US" sz="1800" dirty="0" err="1">
                <a:latin typeface="Arial"/>
              </a:rPr>
              <a:t>krūti</a:t>
            </a:r>
            <a:endParaRPr lang="en-US" sz="1800" dirty="0">
              <a:latin typeface="Arial"/>
            </a:endParaRPr>
          </a:p>
          <a:p>
            <a:pPr>
              <a:lnSpc>
                <a:spcPct val="150000"/>
              </a:lnSpc>
              <a:spcBef>
                <a:spcPts val="0"/>
              </a:spcBef>
            </a:pPr>
            <a:r>
              <a:rPr lang="en-US" sz="1800" dirty="0" err="1">
                <a:latin typeface="Arial"/>
              </a:rPr>
              <a:t>Motivācijas</a:t>
            </a:r>
            <a:r>
              <a:rPr lang="en-US" sz="1800" dirty="0">
                <a:latin typeface="Arial"/>
              </a:rPr>
              <a:t> </a:t>
            </a:r>
            <a:r>
              <a:rPr lang="en-US" sz="1800" dirty="0" err="1">
                <a:latin typeface="Arial"/>
              </a:rPr>
              <a:t>veicināšana</a:t>
            </a:r>
            <a:r>
              <a:rPr lang="en-US" sz="1800" dirty="0">
                <a:latin typeface="Arial"/>
              </a:rPr>
              <a:t> </a:t>
            </a:r>
            <a:r>
              <a:rPr lang="en-US" sz="1800" dirty="0" err="1">
                <a:latin typeface="Arial"/>
              </a:rPr>
              <a:t>pozitīvām</a:t>
            </a:r>
            <a:r>
              <a:rPr lang="en-US" sz="1800" dirty="0">
                <a:latin typeface="Arial"/>
              </a:rPr>
              <a:t> </a:t>
            </a:r>
            <a:r>
              <a:rPr lang="en-US" sz="1800" dirty="0" err="1">
                <a:latin typeface="Arial"/>
              </a:rPr>
              <a:t>pārmaiņām</a:t>
            </a:r>
            <a:endParaRPr lang="en-US" sz="1800" dirty="0">
              <a:latin typeface="Arial"/>
            </a:endParaRPr>
          </a:p>
          <a:p>
            <a:pPr>
              <a:lnSpc>
                <a:spcPct val="150000"/>
              </a:lnSpc>
              <a:spcBef>
                <a:spcPts val="0"/>
              </a:spcBef>
            </a:pPr>
            <a:r>
              <a:rPr lang="en-US" sz="1800" dirty="0" err="1">
                <a:latin typeface="Arial"/>
              </a:rPr>
              <a:t>Klienta</a:t>
            </a:r>
            <a:r>
              <a:rPr lang="en-US" sz="1800" dirty="0">
                <a:latin typeface="Arial"/>
              </a:rPr>
              <a:t> </a:t>
            </a:r>
            <a:r>
              <a:rPr lang="en-US" sz="1800" dirty="0" err="1">
                <a:latin typeface="Arial"/>
              </a:rPr>
              <a:t>pašefektivitātes</a:t>
            </a:r>
            <a:r>
              <a:rPr lang="en-US" sz="1800" dirty="0">
                <a:latin typeface="Arial"/>
              </a:rPr>
              <a:t> </a:t>
            </a:r>
            <a:r>
              <a:rPr lang="en-US" sz="1800" dirty="0" err="1">
                <a:latin typeface="Arial"/>
              </a:rPr>
              <a:t>veicināšana</a:t>
            </a:r>
            <a:endParaRPr lang="en-US" sz="1800" dirty="0">
              <a:latin typeface="Arial"/>
            </a:endParaRPr>
          </a:p>
          <a:p>
            <a:pPr>
              <a:lnSpc>
                <a:spcPct val="150000"/>
              </a:lnSpc>
              <a:spcBef>
                <a:spcPts val="0"/>
              </a:spcBef>
            </a:pPr>
            <a:r>
              <a:rPr lang="en-US" sz="1800" dirty="0" err="1">
                <a:latin typeface="Arial"/>
              </a:rPr>
              <a:t>Atbalsts</a:t>
            </a:r>
            <a:r>
              <a:rPr lang="en-US" sz="1800" dirty="0">
                <a:latin typeface="Arial"/>
              </a:rPr>
              <a:t> </a:t>
            </a:r>
            <a:r>
              <a:rPr lang="en-US" sz="1800" dirty="0" err="1">
                <a:latin typeface="Arial"/>
              </a:rPr>
              <a:t>iejūtīgai</a:t>
            </a:r>
            <a:r>
              <a:rPr lang="en-US" sz="1800" dirty="0">
                <a:latin typeface="Arial"/>
              </a:rPr>
              <a:t> </a:t>
            </a:r>
            <a:r>
              <a:rPr lang="en-US" sz="1800" dirty="0" err="1">
                <a:latin typeface="Arial"/>
              </a:rPr>
              <a:t>audzināšanai</a:t>
            </a:r>
            <a:r>
              <a:rPr lang="en-US" sz="1800" dirty="0">
                <a:latin typeface="Arial"/>
              </a:rPr>
              <a:t> un </a:t>
            </a:r>
            <a:r>
              <a:rPr lang="en-US" sz="1800" dirty="0" err="1">
                <a:latin typeface="Arial"/>
              </a:rPr>
              <a:t>bērna</a:t>
            </a:r>
            <a:r>
              <a:rPr lang="en-US" sz="1800" dirty="0">
                <a:latin typeface="Arial"/>
              </a:rPr>
              <a:t> </a:t>
            </a:r>
            <a:r>
              <a:rPr lang="en-US" sz="1800" dirty="0" err="1">
                <a:latin typeface="Arial"/>
              </a:rPr>
              <a:t>agrīnai</a:t>
            </a:r>
            <a:r>
              <a:rPr lang="en-US" sz="1800" dirty="0">
                <a:latin typeface="Arial"/>
              </a:rPr>
              <a:t> </a:t>
            </a:r>
            <a:r>
              <a:rPr lang="en-US" sz="1800" dirty="0" err="1">
                <a:latin typeface="Arial"/>
              </a:rPr>
              <a:t>attīstībai</a:t>
            </a:r>
            <a:endParaRPr lang="en-US" sz="1800" dirty="0">
              <a:latin typeface="Arial"/>
            </a:endParaRPr>
          </a:p>
          <a:p>
            <a:pPr>
              <a:lnSpc>
                <a:spcPct val="150000"/>
              </a:lnSpc>
              <a:spcBef>
                <a:spcPts val="0"/>
              </a:spcBef>
            </a:pPr>
            <a:r>
              <a:rPr lang="en-US" sz="1800" dirty="0" err="1">
                <a:latin typeface="Arial"/>
              </a:rPr>
              <a:t>Vecāku</a:t>
            </a:r>
            <a:r>
              <a:rPr lang="en-US" sz="1800" dirty="0">
                <a:latin typeface="Arial"/>
              </a:rPr>
              <a:t> </a:t>
            </a:r>
            <a:r>
              <a:rPr lang="en-US" sz="1800" dirty="0" err="1">
                <a:latin typeface="Arial"/>
              </a:rPr>
              <a:t>prasmju</a:t>
            </a:r>
            <a:r>
              <a:rPr lang="en-US" sz="1800" dirty="0">
                <a:latin typeface="Arial"/>
              </a:rPr>
              <a:t> </a:t>
            </a:r>
            <a:r>
              <a:rPr lang="en-US" sz="1800" dirty="0" err="1">
                <a:latin typeface="Arial"/>
              </a:rPr>
              <a:t>stiprināšana</a:t>
            </a:r>
            <a:endParaRPr lang="en-US" sz="1800" dirty="0">
              <a:latin typeface="Arial"/>
            </a:endParaRPr>
          </a:p>
          <a:p>
            <a:pPr>
              <a:lnSpc>
                <a:spcPct val="150000"/>
              </a:lnSpc>
              <a:spcBef>
                <a:spcPts val="0"/>
              </a:spcBef>
            </a:pPr>
            <a:r>
              <a:rPr lang="en-US" sz="1800" dirty="0" err="1">
                <a:latin typeface="Arial"/>
              </a:rPr>
              <a:t>Bērnu</a:t>
            </a:r>
            <a:r>
              <a:rPr lang="en-US" sz="1800" dirty="0">
                <a:latin typeface="Arial"/>
              </a:rPr>
              <a:t> </a:t>
            </a:r>
            <a:r>
              <a:rPr lang="en-US" sz="1800" dirty="0" err="1">
                <a:latin typeface="Arial"/>
              </a:rPr>
              <a:t>aizsardzība</a:t>
            </a:r>
            <a:r>
              <a:rPr lang="en-US" sz="1800" dirty="0">
                <a:latin typeface="Arial"/>
              </a:rPr>
              <a:t> un </a:t>
            </a:r>
            <a:r>
              <a:rPr lang="en-US" sz="1800" dirty="0" err="1">
                <a:latin typeface="Arial"/>
              </a:rPr>
              <a:t>ētika</a:t>
            </a:r>
            <a:endParaRPr lang="en-US" sz="1800" dirty="0">
              <a:latin typeface="Arial"/>
            </a:endParaRPr>
          </a:p>
          <a:p>
            <a:pPr>
              <a:lnSpc>
                <a:spcPct val="150000"/>
              </a:lnSpc>
              <a:spcBef>
                <a:spcPts val="0"/>
              </a:spcBef>
            </a:pPr>
            <a:r>
              <a:rPr lang="en-US" sz="1800" dirty="0" err="1">
                <a:latin typeface="Arial"/>
              </a:rPr>
              <a:t>Aprūpētāja</a:t>
            </a:r>
            <a:r>
              <a:rPr lang="en-US" sz="1800" dirty="0">
                <a:latin typeface="Arial"/>
              </a:rPr>
              <a:t> un </a:t>
            </a:r>
            <a:r>
              <a:rPr lang="en-US" sz="1800" dirty="0" err="1">
                <a:latin typeface="Arial"/>
              </a:rPr>
              <a:t>bērna</a:t>
            </a:r>
            <a:r>
              <a:rPr lang="en-US" sz="1800" dirty="0">
                <a:latin typeface="Arial"/>
              </a:rPr>
              <a:t> </a:t>
            </a:r>
            <a:r>
              <a:rPr lang="en-US" sz="1800" dirty="0" err="1">
                <a:latin typeface="Arial"/>
              </a:rPr>
              <a:t>mijiedarbības</a:t>
            </a:r>
            <a:r>
              <a:rPr lang="en-US" sz="1800" dirty="0">
                <a:latin typeface="Arial"/>
              </a:rPr>
              <a:t> </a:t>
            </a:r>
            <a:r>
              <a:rPr lang="en-US" sz="1800" dirty="0" err="1">
                <a:latin typeface="Arial"/>
              </a:rPr>
              <a:t>novērtējums</a:t>
            </a:r>
          </a:p>
          <a:p>
            <a:pPr>
              <a:lnSpc>
                <a:spcPct val="150000"/>
              </a:lnSpc>
              <a:spcBef>
                <a:spcPts val="0"/>
              </a:spcBef>
            </a:pPr>
            <a:r>
              <a:rPr lang="en-US" sz="1800" dirty="0" err="1">
                <a:latin typeface="Arial"/>
              </a:rPr>
              <a:t>Psiholoģisko</a:t>
            </a:r>
            <a:r>
              <a:rPr lang="en-US" sz="1800" dirty="0">
                <a:latin typeface="Arial"/>
              </a:rPr>
              <a:t> </a:t>
            </a:r>
            <a:r>
              <a:rPr lang="en-US" sz="1800" dirty="0" err="1">
                <a:latin typeface="Arial"/>
              </a:rPr>
              <a:t>risku</a:t>
            </a:r>
            <a:r>
              <a:rPr lang="en-US" sz="1800" dirty="0">
                <a:latin typeface="Arial"/>
              </a:rPr>
              <a:t> </a:t>
            </a:r>
            <a:r>
              <a:rPr lang="en-US" sz="1800" dirty="0" err="1">
                <a:latin typeface="Arial"/>
              </a:rPr>
              <a:t>novērtēšana</a:t>
            </a:r>
            <a:r>
              <a:rPr lang="en-US" sz="1800" dirty="0">
                <a:latin typeface="Arial"/>
              </a:rPr>
              <a:t> un </a:t>
            </a:r>
            <a:r>
              <a:rPr lang="en-US" sz="1800" dirty="0" err="1">
                <a:latin typeface="Arial"/>
              </a:rPr>
              <a:t>psihoizglītošana</a:t>
            </a:r>
            <a:endParaRPr lang="en-US" sz="1800" dirty="0">
              <a:latin typeface="Arial"/>
            </a:endParaRPr>
          </a:p>
        </p:txBody>
      </p:sp>
      <p:sp>
        <p:nvSpPr>
          <p:cNvPr id="3" name="Title 2">
            <a:extLst>
              <a:ext uri="{FF2B5EF4-FFF2-40B4-BE49-F238E27FC236}">
                <a16:creationId xmlns:a16="http://schemas.microsoft.com/office/drawing/2014/main" id="{03254DA7-0EC8-ABD6-65A4-EF42D5E60E9E}"/>
              </a:ext>
            </a:extLst>
          </p:cNvPr>
          <p:cNvSpPr>
            <a:spLocks noGrp="1"/>
          </p:cNvSpPr>
          <p:nvPr>
            <p:ph type="title"/>
          </p:nvPr>
        </p:nvSpPr>
        <p:spPr>
          <a:xfrm>
            <a:off x="471055" y="611105"/>
            <a:ext cx="10972800" cy="796908"/>
          </a:xfrm>
        </p:spPr>
        <p:txBody>
          <a:bodyPr/>
          <a:lstStyle/>
          <a:p>
            <a:r>
              <a:rPr lang="lv-LV" b="1">
                <a:solidFill>
                  <a:srgbClr val="8B2A0F"/>
                </a:solidFill>
                <a:latin typeface="franklin gothic"/>
              </a:rPr>
              <a:t>NFP APMĀCĪBAS </a:t>
            </a:r>
            <a:r>
              <a:rPr lang="lv-LV" b="1">
                <a:solidFill>
                  <a:schemeClr val="tx1"/>
                </a:solidFill>
                <a:latin typeface="franklin gothic"/>
              </a:rPr>
              <a:t>UN</a:t>
            </a:r>
            <a:r>
              <a:rPr lang="lv-LV">
                <a:latin typeface="franklin gothic"/>
              </a:rPr>
              <a:t> </a:t>
            </a:r>
            <a:r>
              <a:rPr lang="lv-LV" b="1">
                <a:solidFill>
                  <a:srgbClr val="8B2A0F"/>
                </a:solidFill>
                <a:latin typeface="franklin gothic"/>
              </a:rPr>
              <a:t>ATLASE </a:t>
            </a:r>
            <a:r>
              <a:rPr lang="lv-LV" b="1">
                <a:solidFill>
                  <a:schemeClr val="tx1"/>
                </a:solidFill>
                <a:latin typeface="franklin gothic"/>
              </a:rPr>
              <a:t>LATVIJĀ</a:t>
            </a:r>
            <a:endParaRPr lang="en-US">
              <a:solidFill>
                <a:schemeClr val="tx1"/>
              </a:solidFill>
              <a:latin typeface="franklin gothic"/>
            </a:endParaRPr>
          </a:p>
          <a:p>
            <a:endParaRPr lang="en-US"/>
          </a:p>
        </p:txBody>
      </p:sp>
      <p:sp>
        <p:nvSpPr>
          <p:cNvPr id="4" name="TextBox 3">
            <a:extLst>
              <a:ext uri="{FF2B5EF4-FFF2-40B4-BE49-F238E27FC236}">
                <a16:creationId xmlns:a16="http://schemas.microsoft.com/office/drawing/2014/main" id="{59535322-73E0-F829-B56F-CA54A529005E}"/>
              </a:ext>
            </a:extLst>
          </p:cNvPr>
          <p:cNvSpPr txBox="1"/>
          <p:nvPr/>
        </p:nvSpPr>
        <p:spPr>
          <a:xfrm>
            <a:off x="756062" y="1399309"/>
            <a:ext cx="58901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rPr>
              <a:t>Apmācību moduļi ietver tādas tēmas kā:</a:t>
            </a:r>
            <a:r>
              <a:rPr lang="en-US">
                <a:cs typeface="Arial"/>
              </a:rPr>
              <a:t>​</a:t>
            </a:r>
            <a:endParaRPr lang="en-US"/>
          </a:p>
        </p:txBody>
      </p:sp>
      <p:pic>
        <p:nvPicPr>
          <p:cNvPr id="5" name="Picture 4" descr="A person standing in front of a group of people&#10;&#10;AI-generated content may be incorrect.">
            <a:extLst>
              <a:ext uri="{FF2B5EF4-FFF2-40B4-BE49-F238E27FC236}">
                <a16:creationId xmlns:a16="http://schemas.microsoft.com/office/drawing/2014/main" id="{AADBE416-084E-BF0C-3159-F571FEC57FF1}"/>
              </a:ext>
            </a:extLst>
          </p:cNvPr>
          <p:cNvPicPr>
            <a:picLocks noChangeAspect="1"/>
          </p:cNvPicPr>
          <p:nvPr/>
        </p:nvPicPr>
        <p:blipFill>
          <a:blip r:embed="rId2"/>
          <a:stretch>
            <a:fillRect/>
          </a:stretch>
        </p:blipFill>
        <p:spPr>
          <a:xfrm>
            <a:off x="7968837" y="2048492"/>
            <a:ext cx="3587338" cy="2394858"/>
          </a:xfrm>
          <a:prstGeom prst="rect">
            <a:avLst/>
          </a:prstGeom>
        </p:spPr>
      </p:pic>
    </p:spTree>
    <p:extLst>
      <p:ext uri="{BB962C8B-B14F-4D97-AF65-F5344CB8AC3E}">
        <p14:creationId xmlns:p14="http://schemas.microsoft.com/office/powerpoint/2010/main" val="98958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A95A38-31BC-8EE9-8C8D-EDE22010710D}"/>
              </a:ext>
            </a:extLst>
          </p:cNvPr>
          <p:cNvSpPr>
            <a:spLocks noGrp="1"/>
          </p:cNvSpPr>
          <p:nvPr>
            <p:ph type="title"/>
          </p:nvPr>
        </p:nvSpPr>
        <p:spPr>
          <a:xfrm>
            <a:off x="-662599" y="2938779"/>
            <a:ext cx="10972800" cy="796908"/>
          </a:xfrm>
        </p:spPr>
        <p:txBody>
          <a:bodyPr/>
          <a:lstStyle/>
          <a:p>
            <a:pPr algn="ctr"/>
            <a:r>
              <a:rPr lang="lv-LV" b="1" dirty="0"/>
              <a:t>Paldies par uzmanību!</a:t>
            </a:r>
            <a:endParaRPr lang="en-US" b="1" dirty="0"/>
          </a:p>
        </p:txBody>
      </p:sp>
      <p:sp>
        <p:nvSpPr>
          <p:cNvPr id="4" name="TextBox 3">
            <a:extLst>
              <a:ext uri="{FF2B5EF4-FFF2-40B4-BE49-F238E27FC236}">
                <a16:creationId xmlns:a16="http://schemas.microsoft.com/office/drawing/2014/main" id="{57B47C77-F6B7-67F8-9EBF-407903010815}"/>
              </a:ext>
            </a:extLst>
          </p:cNvPr>
          <p:cNvSpPr txBox="1"/>
          <p:nvPr/>
        </p:nvSpPr>
        <p:spPr>
          <a:xfrm>
            <a:off x="8970517" y="5528771"/>
            <a:ext cx="30690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cs typeface="Arial"/>
              </a:rPr>
              <a:t>Jautājumi</a:t>
            </a:r>
            <a:r>
              <a:rPr lang="en-US" b="1">
                <a:cs typeface="Arial"/>
              </a:rPr>
              <a:t>? </a:t>
            </a:r>
            <a:r>
              <a:rPr lang="en-US" b="1" err="1">
                <a:cs typeface="Arial"/>
              </a:rPr>
              <a:t>Sazinies</a:t>
            </a:r>
            <a:r>
              <a:rPr lang="en-US" b="1">
                <a:cs typeface="Arial"/>
              </a:rPr>
              <a:t>!</a:t>
            </a:r>
          </a:p>
          <a:p>
            <a:r>
              <a:rPr lang="en-US" b="1">
                <a:solidFill>
                  <a:srgbClr val="9E0000"/>
                </a:solidFill>
                <a:cs typeface="Arial"/>
              </a:rPr>
              <a:t>alise.kruska@mk.gov.lv</a:t>
            </a:r>
          </a:p>
        </p:txBody>
      </p:sp>
    </p:spTree>
    <p:extLst>
      <p:ext uri="{BB962C8B-B14F-4D97-AF65-F5344CB8AC3E}">
        <p14:creationId xmlns:p14="http://schemas.microsoft.com/office/powerpoint/2010/main" val="322497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4D428-2251-9DAB-0268-B7B52E4E9DA8}"/>
              </a:ext>
            </a:extLst>
          </p:cNvPr>
          <p:cNvSpPr>
            <a:spLocks noGrp="1"/>
          </p:cNvSpPr>
          <p:nvPr>
            <p:ph type="title"/>
          </p:nvPr>
        </p:nvSpPr>
        <p:spPr>
          <a:xfrm>
            <a:off x="460422" y="702156"/>
            <a:ext cx="11029616" cy="496916"/>
          </a:xfrm>
        </p:spPr>
        <p:txBody>
          <a:bodyPr/>
          <a:lstStyle/>
          <a:p>
            <a:r>
              <a:rPr lang="en-US" b="1">
                <a:solidFill>
                  <a:srgbClr val="8B2A0F"/>
                </a:solidFill>
                <a:latin typeface="Verdana" panose="020B0604030504040204" pitchFamily="34" charset="0"/>
                <a:ea typeface="Verdana" panose="020B0604030504040204" pitchFamily="34" charset="0"/>
              </a:rPr>
              <a:t>Nurse-Family Partnership</a:t>
            </a:r>
            <a:r>
              <a:rPr lang="lv-LV" b="1">
                <a:solidFill>
                  <a:srgbClr val="8B2A0F"/>
                </a:solidFill>
                <a:latin typeface="Verdana" panose="020B0604030504040204" pitchFamily="34" charset="0"/>
                <a:ea typeface="Verdana" panose="020B0604030504040204" pitchFamily="34" charset="0"/>
              </a:rPr>
              <a:t> (NFP)</a:t>
            </a:r>
            <a:endParaRPr lang="en-US"/>
          </a:p>
        </p:txBody>
      </p:sp>
      <p:sp>
        <p:nvSpPr>
          <p:cNvPr id="4" name="TextBox 3">
            <a:extLst>
              <a:ext uri="{FF2B5EF4-FFF2-40B4-BE49-F238E27FC236}">
                <a16:creationId xmlns:a16="http://schemas.microsoft.com/office/drawing/2014/main" id="{CC61D83C-6A63-2317-019C-3E9004A42C26}"/>
              </a:ext>
            </a:extLst>
          </p:cNvPr>
          <p:cNvSpPr txBox="1"/>
          <p:nvPr/>
        </p:nvSpPr>
        <p:spPr>
          <a:xfrm>
            <a:off x="701962" y="1199072"/>
            <a:ext cx="10875034" cy="1631216"/>
          </a:xfrm>
          <a:prstGeom prst="rect">
            <a:avLst/>
          </a:prstGeom>
          <a:noFill/>
        </p:spPr>
        <p:txBody>
          <a:bodyPr wrap="square" rtlCol="0">
            <a:spAutoFit/>
          </a:bodyPr>
          <a:lstStyle/>
          <a:p>
            <a:pPr algn="just"/>
            <a:r>
              <a:rPr lang="lv-LV" sz="2000" b="1" dirty="0" err="1"/>
              <a:t>Nurse-Family</a:t>
            </a:r>
            <a:r>
              <a:rPr lang="lv-LV" sz="2000" b="1" dirty="0"/>
              <a:t> </a:t>
            </a:r>
            <a:r>
              <a:rPr lang="lv-LV" sz="2000" b="1" dirty="0" err="1"/>
              <a:t>Partnership</a:t>
            </a:r>
            <a:r>
              <a:rPr lang="lv-LV" sz="2000" b="1" dirty="0"/>
              <a:t> (NFP)</a:t>
            </a:r>
            <a:r>
              <a:rPr lang="lv-LV" sz="2000" dirty="0"/>
              <a:t> ir uz pierādījumiem balstīta mājas vizīšu programma, kuras laikā apmācītas māsas/ vecmātes dodas regulārās mājas vizītēs pie sievietēm, kuras ir pirmā bērna gaidībās un kurām pastāv sociāli un ekonomiski riski. Vizītes tiek veiktas no grūtniecības sākuma līdz bērna divu gadu vecumam, un to mērķis ir uzlabot mātes un bērna veselību, veicināt bērna attīstību un stiprināt ģimenes labklājību.</a:t>
            </a:r>
          </a:p>
        </p:txBody>
      </p:sp>
      <p:pic>
        <p:nvPicPr>
          <p:cNvPr id="6" name="Picture 5">
            <a:extLst>
              <a:ext uri="{FF2B5EF4-FFF2-40B4-BE49-F238E27FC236}">
                <a16:creationId xmlns:a16="http://schemas.microsoft.com/office/drawing/2014/main" id="{DF1413A4-0478-9CA6-FBC0-02A225B4A8CA}"/>
              </a:ext>
            </a:extLst>
          </p:cNvPr>
          <p:cNvPicPr>
            <a:picLocks noChangeAspect="1"/>
          </p:cNvPicPr>
          <p:nvPr/>
        </p:nvPicPr>
        <p:blipFill>
          <a:blip r:embed="rId2"/>
          <a:stretch>
            <a:fillRect/>
          </a:stretch>
        </p:blipFill>
        <p:spPr>
          <a:xfrm>
            <a:off x="6709195" y="3133244"/>
            <a:ext cx="4430384" cy="2953589"/>
          </a:xfrm>
          <a:prstGeom prst="rect">
            <a:avLst/>
          </a:prstGeom>
        </p:spPr>
      </p:pic>
      <p:sp>
        <p:nvSpPr>
          <p:cNvPr id="7" name="TextBox 6">
            <a:extLst>
              <a:ext uri="{FF2B5EF4-FFF2-40B4-BE49-F238E27FC236}">
                <a16:creationId xmlns:a16="http://schemas.microsoft.com/office/drawing/2014/main" id="{723BDA47-B1E4-FEF5-5CB2-B028018F47F5}"/>
              </a:ext>
            </a:extLst>
          </p:cNvPr>
          <p:cNvSpPr txBox="1"/>
          <p:nvPr/>
        </p:nvSpPr>
        <p:spPr>
          <a:xfrm>
            <a:off x="1052421" y="3303917"/>
            <a:ext cx="5322499" cy="2862322"/>
          </a:xfrm>
          <a:prstGeom prst="rect">
            <a:avLst/>
          </a:prstGeom>
          <a:noFill/>
        </p:spPr>
        <p:txBody>
          <a:bodyPr wrap="square" rtlCol="0">
            <a:spAutoFit/>
          </a:bodyPr>
          <a:lstStyle/>
          <a:p>
            <a:r>
              <a:rPr lang="lv-LV" b="1" i="1" dirty="0"/>
              <a:t>Mērķa grupa</a:t>
            </a:r>
            <a:r>
              <a:rPr lang="lv-LV" dirty="0"/>
              <a:t>: Sievietes (līdz ~20 g. v.) pirmā bērna gaidībās, augsti sociālekonomiskie riski</a:t>
            </a:r>
          </a:p>
          <a:p>
            <a:r>
              <a:rPr lang="lv-LV" b="1" i="1" dirty="0"/>
              <a:t>Pamatprincips: </a:t>
            </a:r>
            <a:r>
              <a:rPr lang="lv-LV" dirty="0"/>
              <a:t>Strukturētas, regulāras mājas vizītes, ko veic speciāli apmācītas medmāsas vai vecmātes</a:t>
            </a:r>
          </a:p>
          <a:p>
            <a:r>
              <a:rPr lang="lv-LV" b="1" i="1" dirty="0"/>
              <a:t>Ilgums: </a:t>
            </a:r>
            <a:r>
              <a:rPr lang="lv-LV" dirty="0"/>
              <a:t>No grūtniecības 16. nedēļas līdz bērna 2 gadu vecumam</a:t>
            </a:r>
          </a:p>
          <a:p>
            <a:r>
              <a:rPr lang="lv-LV" b="1" i="1" dirty="0"/>
              <a:t>Pamatvērtības: </a:t>
            </a:r>
            <a:r>
              <a:rPr lang="lv-LV" dirty="0"/>
              <a:t>Attiecības balstītas uz cieņu, rūpēm un stiprajām pusēm</a:t>
            </a:r>
          </a:p>
          <a:p>
            <a:endParaRPr lang="en-US" dirty="0"/>
          </a:p>
        </p:txBody>
      </p:sp>
    </p:spTree>
    <p:extLst>
      <p:ext uri="{BB962C8B-B14F-4D97-AF65-F5344CB8AC3E}">
        <p14:creationId xmlns:p14="http://schemas.microsoft.com/office/powerpoint/2010/main" val="3463057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26CDE-2FFD-969B-C3B5-192646B96F93}"/>
              </a:ext>
            </a:extLst>
          </p:cNvPr>
          <p:cNvSpPr>
            <a:spLocks noGrp="1"/>
          </p:cNvSpPr>
          <p:nvPr>
            <p:ph type="title"/>
          </p:nvPr>
        </p:nvSpPr>
        <p:spPr>
          <a:xfrm>
            <a:off x="425916" y="713538"/>
            <a:ext cx="11029616" cy="565927"/>
          </a:xfrm>
        </p:spPr>
        <p:txBody>
          <a:bodyPr/>
          <a:lstStyle/>
          <a:p>
            <a:r>
              <a:rPr lang="lv-LV" b="1">
                <a:solidFill>
                  <a:srgbClr val="8B2A0F"/>
                </a:solidFill>
              </a:rPr>
              <a:t>NFP</a:t>
            </a:r>
            <a:r>
              <a:rPr lang="lv-LV">
                <a:solidFill>
                  <a:srgbClr val="8B2A0F"/>
                </a:solidFill>
              </a:rPr>
              <a:t> </a:t>
            </a:r>
            <a:r>
              <a:rPr lang="lv-LV">
                <a:solidFill>
                  <a:schemeClr val="tx1"/>
                </a:solidFill>
              </a:rPr>
              <a:t>GALVENIE MĒRĶI</a:t>
            </a:r>
            <a:endParaRPr lang="en-US">
              <a:solidFill>
                <a:schemeClr val="tx1"/>
              </a:solidFill>
            </a:endParaRPr>
          </a:p>
        </p:txBody>
      </p:sp>
      <p:sp>
        <p:nvSpPr>
          <p:cNvPr id="3" name="Text Placeholder 2">
            <a:extLst>
              <a:ext uri="{FF2B5EF4-FFF2-40B4-BE49-F238E27FC236}">
                <a16:creationId xmlns:a16="http://schemas.microsoft.com/office/drawing/2014/main" id="{65709A3E-7598-A6B5-F584-1233E395653D}"/>
              </a:ext>
            </a:extLst>
          </p:cNvPr>
          <p:cNvSpPr>
            <a:spLocks noGrp="1"/>
          </p:cNvSpPr>
          <p:nvPr>
            <p:ph type="body" idx="1"/>
          </p:nvPr>
        </p:nvSpPr>
        <p:spPr>
          <a:xfrm>
            <a:off x="1012514" y="1900917"/>
            <a:ext cx="6069773" cy="3634486"/>
          </a:xfrm>
        </p:spPr>
        <p:txBody>
          <a:bodyPr/>
          <a:lstStyle/>
          <a:p>
            <a:pPr marL="466090" indent="-342900">
              <a:buFont typeface="+mj-lt"/>
              <a:buAutoNum type="arabicPeriod"/>
            </a:pPr>
            <a:r>
              <a:rPr lang="en-US" altLang="en-US" sz="2400" b="1" dirty="0" err="1">
                <a:solidFill>
                  <a:srgbClr val="8B2A0F"/>
                </a:solidFill>
                <a:latin typeface="+mn-lt"/>
              </a:rPr>
              <a:t>Uzlabot</a:t>
            </a:r>
            <a:r>
              <a:rPr lang="en-US" altLang="en-US" sz="2400" b="1" dirty="0">
                <a:solidFill>
                  <a:srgbClr val="8B2A0F"/>
                </a:solidFill>
                <a:latin typeface="+mn-lt"/>
              </a:rPr>
              <a:t> </a:t>
            </a:r>
            <a:r>
              <a:rPr lang="en-US" altLang="en-US" sz="2400" b="1" dirty="0" err="1">
                <a:solidFill>
                  <a:srgbClr val="8B2A0F"/>
                </a:solidFill>
                <a:latin typeface="+mn-lt"/>
              </a:rPr>
              <a:t>grūtniecības</a:t>
            </a:r>
            <a:r>
              <a:rPr lang="en-US" altLang="en-US" sz="2400" b="1" dirty="0">
                <a:solidFill>
                  <a:srgbClr val="8B2A0F"/>
                </a:solidFill>
                <a:latin typeface="+mn-lt"/>
              </a:rPr>
              <a:t> </a:t>
            </a:r>
            <a:r>
              <a:rPr lang="en-US" altLang="en-US" sz="2400" b="1" dirty="0" err="1">
                <a:solidFill>
                  <a:srgbClr val="8B2A0F"/>
                </a:solidFill>
                <a:latin typeface="+mn-lt"/>
              </a:rPr>
              <a:t>iznākumus</a:t>
            </a:r>
            <a:endParaRPr lang="lv-LV" altLang="en-US" sz="2400" b="1" dirty="0">
              <a:solidFill>
                <a:srgbClr val="8B2A0F"/>
              </a:solidFill>
              <a:latin typeface="+mn-lt"/>
            </a:endParaRPr>
          </a:p>
          <a:p>
            <a:pPr marL="466090" indent="-342900">
              <a:buFont typeface="+mj-lt"/>
              <a:buAutoNum type="arabicPeriod"/>
            </a:pPr>
            <a:endParaRPr lang="en-US" altLang="en-US" sz="2400" dirty="0">
              <a:solidFill>
                <a:srgbClr val="8B2A0F"/>
              </a:solidFill>
              <a:latin typeface="+mn-lt"/>
            </a:endParaRPr>
          </a:p>
          <a:p>
            <a:pPr marL="466090" indent="-342900">
              <a:buFont typeface="+mj-lt"/>
              <a:buAutoNum type="arabicPeriod"/>
            </a:pPr>
            <a:r>
              <a:rPr lang="en-US" altLang="en-US" sz="2400" b="1" dirty="0" err="1">
                <a:solidFill>
                  <a:srgbClr val="8B2A0F"/>
                </a:solidFill>
                <a:latin typeface="+mn-lt"/>
              </a:rPr>
              <a:t>Uzlabot</a:t>
            </a:r>
            <a:r>
              <a:rPr lang="en-US" altLang="en-US" sz="2400" b="1" dirty="0">
                <a:solidFill>
                  <a:srgbClr val="8B2A0F"/>
                </a:solidFill>
                <a:latin typeface="+mn-lt"/>
              </a:rPr>
              <a:t> </a:t>
            </a:r>
            <a:r>
              <a:rPr lang="en-US" altLang="en-US" sz="2400" b="1" dirty="0" err="1">
                <a:solidFill>
                  <a:srgbClr val="8B2A0F"/>
                </a:solidFill>
                <a:latin typeface="+mn-lt"/>
              </a:rPr>
              <a:t>bērna</a:t>
            </a:r>
            <a:r>
              <a:rPr lang="en-US" altLang="en-US" sz="2400" b="1" dirty="0">
                <a:solidFill>
                  <a:srgbClr val="8B2A0F"/>
                </a:solidFill>
                <a:latin typeface="+mn-lt"/>
              </a:rPr>
              <a:t> </a:t>
            </a:r>
            <a:r>
              <a:rPr lang="en-US" altLang="en-US" sz="2400" b="1" dirty="0" err="1">
                <a:solidFill>
                  <a:srgbClr val="8B2A0F"/>
                </a:solidFill>
                <a:latin typeface="+mn-lt"/>
              </a:rPr>
              <a:t>veselību</a:t>
            </a:r>
            <a:r>
              <a:rPr lang="en-US" altLang="en-US" sz="2400" b="1" dirty="0">
                <a:solidFill>
                  <a:srgbClr val="8B2A0F"/>
                </a:solidFill>
                <a:latin typeface="+mn-lt"/>
              </a:rPr>
              <a:t>, </a:t>
            </a:r>
            <a:r>
              <a:rPr lang="en-US" altLang="en-US" sz="2400" b="1" dirty="0" err="1">
                <a:solidFill>
                  <a:srgbClr val="8B2A0F"/>
                </a:solidFill>
                <a:latin typeface="+mn-lt"/>
              </a:rPr>
              <a:t>attīstību</a:t>
            </a:r>
            <a:r>
              <a:rPr lang="en-US" altLang="en-US" sz="2400" b="1" dirty="0">
                <a:solidFill>
                  <a:srgbClr val="8B2A0F"/>
                </a:solidFill>
                <a:latin typeface="+mn-lt"/>
              </a:rPr>
              <a:t> un </a:t>
            </a:r>
            <a:r>
              <a:rPr lang="en-US" altLang="en-US" sz="2400" b="1" dirty="0" err="1">
                <a:solidFill>
                  <a:srgbClr val="8B2A0F"/>
                </a:solidFill>
                <a:latin typeface="+mn-lt"/>
              </a:rPr>
              <a:t>turpmākās</a:t>
            </a:r>
            <a:r>
              <a:rPr lang="en-US" altLang="en-US" sz="2400" b="1" dirty="0">
                <a:solidFill>
                  <a:srgbClr val="8B2A0F"/>
                </a:solidFill>
                <a:latin typeface="+mn-lt"/>
              </a:rPr>
              <a:t> </a:t>
            </a:r>
            <a:r>
              <a:rPr lang="en-US" altLang="en-US" sz="2400" b="1" dirty="0" err="1">
                <a:solidFill>
                  <a:srgbClr val="8B2A0F"/>
                </a:solidFill>
                <a:latin typeface="+mn-lt"/>
              </a:rPr>
              <a:t>izredzes</a:t>
            </a:r>
            <a:r>
              <a:rPr lang="en-US" altLang="en-US" sz="2400" b="1" dirty="0">
                <a:solidFill>
                  <a:srgbClr val="8B2A0F"/>
                </a:solidFill>
                <a:latin typeface="+mn-lt"/>
              </a:rPr>
              <a:t> </a:t>
            </a:r>
            <a:r>
              <a:rPr lang="en-US" altLang="en-US" sz="2400" b="1" dirty="0" err="1">
                <a:solidFill>
                  <a:srgbClr val="8B2A0F"/>
                </a:solidFill>
                <a:latin typeface="+mn-lt"/>
              </a:rPr>
              <a:t>dzīvē</a:t>
            </a:r>
          </a:p>
          <a:p>
            <a:pPr marL="466090" indent="-342900">
              <a:buFont typeface="+mj-lt"/>
              <a:buAutoNum type="arabicPeriod"/>
            </a:pPr>
            <a:endParaRPr lang="lv-LV" altLang="en-US" sz="2400" b="1" dirty="0">
              <a:solidFill>
                <a:srgbClr val="8B2A0F"/>
              </a:solidFill>
              <a:latin typeface="+mn-lt"/>
            </a:endParaRPr>
          </a:p>
          <a:p>
            <a:pPr marL="466090" indent="-342900">
              <a:buFont typeface="+mj-lt"/>
              <a:buAutoNum type="arabicPeriod"/>
            </a:pPr>
            <a:r>
              <a:rPr lang="en-US" altLang="en-US" sz="2400" b="1" dirty="0" err="1">
                <a:solidFill>
                  <a:srgbClr val="8B2A0F"/>
                </a:solidFill>
                <a:latin typeface="+mn-lt"/>
              </a:rPr>
              <a:t>Uzlabot</a:t>
            </a:r>
            <a:r>
              <a:rPr lang="en-US" altLang="en-US" sz="2400" b="1" dirty="0">
                <a:solidFill>
                  <a:srgbClr val="8B2A0F"/>
                </a:solidFill>
                <a:latin typeface="+mn-lt"/>
              </a:rPr>
              <a:t> </a:t>
            </a:r>
            <a:r>
              <a:rPr lang="en-US" altLang="en-US" sz="2400" b="1" dirty="0" err="1">
                <a:solidFill>
                  <a:srgbClr val="8B2A0F"/>
                </a:solidFill>
                <a:latin typeface="+mn-lt"/>
              </a:rPr>
              <a:t>vecāku</a:t>
            </a:r>
            <a:r>
              <a:rPr lang="en-US" altLang="en-US" sz="2400" b="1" dirty="0">
                <a:solidFill>
                  <a:srgbClr val="8B2A0F"/>
                </a:solidFill>
                <a:latin typeface="+mn-lt"/>
              </a:rPr>
              <a:t> </a:t>
            </a:r>
            <a:r>
              <a:rPr lang="en-US" altLang="en-US" sz="2400" b="1" dirty="0" err="1">
                <a:solidFill>
                  <a:srgbClr val="8B2A0F"/>
                </a:solidFill>
                <a:latin typeface="+mn-lt"/>
              </a:rPr>
              <a:t>veselību</a:t>
            </a:r>
            <a:r>
              <a:rPr lang="en-US" altLang="en-US" sz="2400" b="1" dirty="0">
                <a:solidFill>
                  <a:srgbClr val="8B2A0F"/>
                </a:solidFill>
                <a:latin typeface="+mn-lt"/>
              </a:rPr>
              <a:t> un </a:t>
            </a:r>
            <a:r>
              <a:rPr lang="en-US" altLang="en-US" sz="2400" b="1" dirty="0" err="1">
                <a:solidFill>
                  <a:srgbClr val="8B2A0F"/>
                </a:solidFill>
                <a:latin typeface="+mn-lt"/>
              </a:rPr>
              <a:t>ekonomisko</a:t>
            </a:r>
            <a:r>
              <a:rPr lang="en-US" altLang="en-US" sz="2400" b="1" dirty="0">
                <a:solidFill>
                  <a:srgbClr val="8B2A0F"/>
                </a:solidFill>
                <a:latin typeface="+mn-lt"/>
              </a:rPr>
              <a:t> </a:t>
            </a:r>
            <a:r>
              <a:rPr lang="en-US" altLang="en-US" sz="2400" b="1" dirty="0" err="1">
                <a:solidFill>
                  <a:srgbClr val="8B2A0F"/>
                </a:solidFill>
                <a:latin typeface="+mn-lt"/>
              </a:rPr>
              <a:t>pašpietiekamību</a:t>
            </a:r>
            <a:endParaRPr lang="en-US" altLang="en-US" sz="2400" dirty="0">
              <a:solidFill>
                <a:srgbClr val="8B2A0F"/>
              </a:solidFill>
              <a:latin typeface="+mn-lt"/>
            </a:endParaRPr>
          </a:p>
          <a:p>
            <a:pPr marL="466090" indent="-342900">
              <a:buFont typeface="+mj-lt"/>
              <a:buAutoNum type="arabicPeriod"/>
            </a:pPr>
            <a:endParaRPr lang="en-US" altLang="en-US" sz="1600" dirty="0">
              <a:solidFill>
                <a:schemeClr val="tx1"/>
              </a:solidFill>
              <a:latin typeface="Arial" panose="020B0604020202020204" pitchFamily="34" charset="0"/>
            </a:endParaRPr>
          </a:p>
          <a:p>
            <a:pPr marL="466090" indent="-342900">
              <a:buFont typeface="+mj-lt"/>
              <a:buAutoNum type="arabicPeriod"/>
            </a:pPr>
            <a:endParaRPr lang="en-US" dirty="0"/>
          </a:p>
        </p:txBody>
      </p:sp>
      <p:pic>
        <p:nvPicPr>
          <p:cNvPr id="9" name="Picture 8">
            <a:extLst>
              <a:ext uri="{FF2B5EF4-FFF2-40B4-BE49-F238E27FC236}">
                <a16:creationId xmlns:a16="http://schemas.microsoft.com/office/drawing/2014/main" id="{1C69FF7D-9EAC-7E66-8FF6-2640379836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8054" y="2136507"/>
            <a:ext cx="3877478" cy="2584985"/>
          </a:xfrm>
          <a:prstGeom prst="rect">
            <a:avLst/>
          </a:prstGeom>
        </p:spPr>
      </p:pic>
    </p:spTree>
    <p:extLst>
      <p:ext uri="{BB962C8B-B14F-4D97-AF65-F5344CB8AC3E}">
        <p14:creationId xmlns:p14="http://schemas.microsoft.com/office/powerpoint/2010/main" val="909038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0810-2E2C-63A1-F80A-46F2E306380E}"/>
              </a:ext>
            </a:extLst>
          </p:cNvPr>
          <p:cNvSpPr>
            <a:spLocks noGrp="1"/>
          </p:cNvSpPr>
          <p:nvPr>
            <p:ph type="title"/>
          </p:nvPr>
        </p:nvSpPr>
        <p:spPr>
          <a:xfrm>
            <a:off x="581192" y="702156"/>
            <a:ext cx="11029616" cy="471036"/>
          </a:xfrm>
        </p:spPr>
        <p:txBody>
          <a:bodyPr/>
          <a:lstStyle/>
          <a:p>
            <a:r>
              <a:rPr lang="lv-LV" b="1">
                <a:solidFill>
                  <a:srgbClr val="8B2A0F"/>
                </a:solidFill>
              </a:rPr>
              <a:t>NFP </a:t>
            </a:r>
            <a:r>
              <a:rPr lang="lv-LV">
                <a:solidFill>
                  <a:schemeClr val="tx1"/>
                </a:solidFill>
              </a:rPr>
              <a:t>UZBŪVE</a:t>
            </a:r>
            <a:endParaRPr lang="en-US">
              <a:solidFill>
                <a:schemeClr val="tx1"/>
              </a:solidFill>
            </a:endParaRPr>
          </a:p>
        </p:txBody>
      </p:sp>
      <p:pic>
        <p:nvPicPr>
          <p:cNvPr id="9" name="Content Placeholder 3">
            <a:extLst>
              <a:ext uri="{FF2B5EF4-FFF2-40B4-BE49-F238E27FC236}">
                <a16:creationId xmlns:a16="http://schemas.microsoft.com/office/drawing/2014/main" id="{FAD883E9-D9A1-977F-9F31-353EED1CD44D}"/>
              </a:ext>
            </a:extLst>
          </p:cNvPr>
          <p:cNvPicPr>
            <a:picLocks noGrp="1" noChangeAspect="1"/>
          </p:cNvPicPr>
          <p:nvPr/>
        </p:nvPicPr>
        <p:blipFill>
          <a:blip r:embed="rId3"/>
          <a:stretch>
            <a:fillRect/>
          </a:stretch>
        </p:blipFill>
        <p:spPr bwMode="auto">
          <a:xfrm>
            <a:off x="2301096" y="1173192"/>
            <a:ext cx="7412247" cy="5578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835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9"/>
          <p:cNvSpPr txBox="1">
            <a:spLocks noGrp="1"/>
          </p:cNvSpPr>
          <p:nvPr>
            <p:ph type="title"/>
          </p:nvPr>
        </p:nvSpPr>
        <p:spPr>
          <a:xfrm>
            <a:off x="581192" y="537267"/>
            <a:ext cx="11029616" cy="611739"/>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F3F3F"/>
              </a:buClr>
              <a:buSzPts val="2800"/>
              <a:buFont typeface="Franklin Gothic"/>
              <a:buNone/>
            </a:pPr>
            <a:r>
              <a:rPr lang="lv-LV"/>
              <a:t>BŪTISKI FAKTI PAR </a:t>
            </a:r>
            <a:r>
              <a:rPr lang="lv-LV" b="1">
                <a:solidFill>
                  <a:srgbClr val="8B2A0F"/>
                </a:solidFill>
              </a:rPr>
              <a:t>NFP</a:t>
            </a:r>
            <a:endParaRPr b="1">
              <a:solidFill>
                <a:srgbClr val="8B2A0F"/>
              </a:solidFill>
            </a:endParaRPr>
          </a:p>
        </p:txBody>
      </p:sp>
      <p:sp>
        <p:nvSpPr>
          <p:cNvPr id="460" name="Google Shape;460;p49"/>
          <p:cNvSpPr/>
          <p:nvPr/>
        </p:nvSpPr>
        <p:spPr>
          <a:xfrm>
            <a:off x="767077" y="2039133"/>
            <a:ext cx="3456639" cy="4073423"/>
          </a:xfrm>
          <a:prstGeom prst="rect">
            <a:avLst/>
          </a:prstGeom>
          <a:noFill/>
          <a:ln>
            <a:noFill/>
          </a:ln>
        </p:spPr>
        <p:txBody>
          <a:bodyPr spcFirstLastPara="1" wrap="square" lIns="91425" tIns="45700" rIns="91425" bIns="45700" anchor="t" anchorCtr="0">
            <a:noAutofit/>
          </a:bodyPr>
          <a:lstStyle/>
          <a:p>
            <a:pPr marL="365760" marR="0" lvl="0" indent="-255905" algn="ctr" defTabSz="914400" rtl="0" eaLnBrk="1" fontAlgn="auto" latinLnBrk="0" hangingPunct="1">
              <a:lnSpc>
                <a:spcPct val="90000"/>
              </a:lnSpc>
              <a:spcBef>
                <a:spcPts val="0"/>
              </a:spcBef>
              <a:spcAft>
                <a:spcPts val="0"/>
              </a:spcAft>
              <a:buClr>
                <a:srgbClr val="000000"/>
              </a:buClr>
              <a:buSzPts val="3200"/>
              <a:buFont typeface="Trebuchet MS"/>
              <a:buChar char=" "/>
              <a:tabLst/>
              <a:defRPr/>
            </a:pPr>
            <a:r>
              <a:rPr kumimoji="0" lang="lv-LV" sz="1800" b="1" i="0" u="none" strike="noStrike" kern="0" cap="none" spc="0" normalizeH="0" baseline="0" noProof="0" dirty="0">
                <a:ln>
                  <a:noFill/>
                </a:ln>
                <a:solidFill>
                  <a:srgbClr val="8B2A0F"/>
                </a:solidFill>
                <a:effectLst/>
                <a:uLnTx/>
                <a:uFillTx/>
                <a:latin typeface="Franklin Gothic"/>
                <a:ea typeface="Franklin Gothic"/>
                <a:cs typeface="Franklin Gothic"/>
                <a:sym typeface="Franklin Gothic"/>
              </a:rPr>
              <a:t>ZINĀTNĒ UN PĒTĪJUMOS BALSTĪTA </a:t>
            </a:r>
            <a:endParaRPr lang="lv-LV" sz="1400" kern="0" dirty="0">
              <a:solidFill>
                <a:srgbClr val="8B2A0F"/>
              </a:solidFill>
              <a:latin typeface="Arial"/>
              <a:cs typeface="Arial"/>
            </a:endParaRPr>
          </a:p>
          <a:p>
            <a:pPr marL="365760" marR="0" lvl="0" indent="-255905" algn="ctr" defTabSz="914400" rtl="0" eaLnBrk="1" fontAlgn="auto" latinLnBrk="0" hangingPunct="1">
              <a:lnSpc>
                <a:spcPct val="90000"/>
              </a:lnSpc>
              <a:spcBef>
                <a:spcPts val="0"/>
              </a:spcBef>
              <a:spcAft>
                <a:spcPts val="0"/>
              </a:spcAft>
              <a:buClr>
                <a:srgbClr val="000000"/>
              </a:buClr>
              <a:buSzPts val="3200"/>
              <a:buFont typeface="Trebuchet MS"/>
              <a:buChar char=" "/>
              <a:tabLst/>
              <a:defRPr/>
            </a:pPr>
            <a:endParaRPr lang="lv-LV" sz="2000" b="0" i="0" u="none" strike="noStrike" kern="0" cap="none" spc="0" normalizeH="0" baseline="0" noProof="0" dirty="0">
              <a:ln>
                <a:noFill/>
              </a:ln>
              <a:solidFill>
                <a:srgbClr val="000000"/>
              </a:solidFill>
              <a:effectLst/>
              <a:uLnTx/>
              <a:uFillTx/>
              <a:latin typeface="Libre Franklin"/>
              <a:ea typeface="Libre Franklin"/>
              <a:cs typeface="Libre Franklin"/>
            </a:endParaRPr>
          </a:p>
          <a:p>
            <a:pPr marL="109220" algn="ctr">
              <a:lnSpc>
                <a:spcPct val="90000"/>
              </a:lnSpc>
              <a:spcBef>
                <a:spcPts val="300"/>
              </a:spcBef>
              <a:buClr>
                <a:srgbClr val="000000"/>
              </a:buClr>
              <a:defRPr/>
            </a:pPr>
            <a:r>
              <a:rPr lang="en-US" sz="1400" b="1" dirty="0" err="1"/>
              <a:t>Programmas</a:t>
            </a:r>
            <a:r>
              <a:rPr lang="en-US" sz="1400" b="1" dirty="0"/>
              <a:t> </a:t>
            </a:r>
            <a:r>
              <a:rPr lang="en-US" sz="1400" b="1" dirty="0" err="1"/>
              <a:t>saturs</a:t>
            </a:r>
            <a:r>
              <a:rPr lang="en-US" sz="1400" b="1" dirty="0"/>
              <a:t> </a:t>
            </a:r>
            <a:r>
              <a:rPr lang="en-US" sz="1400" b="1" dirty="0" err="1"/>
              <a:t>balstās</a:t>
            </a:r>
            <a:r>
              <a:rPr lang="en-US" sz="1400" b="1" dirty="0"/>
              <a:t> </a:t>
            </a:r>
            <a:r>
              <a:rPr lang="en-US" sz="1400" b="1" dirty="0" err="1"/>
              <a:t>uz</a:t>
            </a:r>
            <a:r>
              <a:rPr lang="en-US" sz="1400" b="1" dirty="0"/>
              <a:t> </a:t>
            </a:r>
            <a:r>
              <a:rPr lang="en-US" sz="1400" b="1" dirty="0" err="1"/>
              <a:t>klīniski</a:t>
            </a:r>
            <a:r>
              <a:rPr lang="en-US" sz="1400" b="1" dirty="0"/>
              <a:t> </a:t>
            </a:r>
            <a:r>
              <a:rPr lang="en-US" sz="1400" b="1" dirty="0" err="1"/>
              <a:t>pārbaudītem</a:t>
            </a:r>
            <a:r>
              <a:rPr lang="en-US" sz="1400" b="1" dirty="0"/>
              <a:t> </a:t>
            </a:r>
            <a:r>
              <a:rPr lang="en-US" sz="1400" b="1" dirty="0" err="1"/>
              <a:t>pierādījumiem</a:t>
            </a:r>
            <a:r>
              <a:rPr lang="en-US" sz="1400" b="1" dirty="0"/>
              <a:t> </a:t>
            </a:r>
            <a:r>
              <a:rPr lang="lv-LV" sz="1400" dirty="0"/>
              <a:t>par agrīno bērnību, mātes un bērna veselību, </a:t>
            </a:r>
            <a:r>
              <a:rPr lang="en-US" sz="1400" dirty="0"/>
              <a:t>kas </a:t>
            </a:r>
            <a:r>
              <a:rPr lang="en-US" sz="1400" dirty="0" err="1"/>
              <a:t>gūti</a:t>
            </a:r>
            <a:r>
              <a:rPr lang="en-US" sz="1400" dirty="0"/>
              <a:t>, </a:t>
            </a:r>
            <a:r>
              <a:rPr lang="en-US" sz="1400" dirty="0" err="1"/>
              <a:t>izmantojot</a:t>
            </a:r>
            <a:r>
              <a:rPr lang="en-US" sz="1400" dirty="0"/>
              <a:t> </a:t>
            </a:r>
            <a:r>
              <a:rPr lang="en-US" sz="1400" b="1" dirty="0" err="1"/>
              <a:t>randomizētus</a:t>
            </a:r>
            <a:r>
              <a:rPr lang="en-US" sz="1400" b="1" dirty="0"/>
              <a:t> </a:t>
            </a:r>
            <a:r>
              <a:rPr lang="en-US" sz="1400" b="1" dirty="0" err="1"/>
              <a:t>kontrolētus</a:t>
            </a:r>
            <a:r>
              <a:rPr lang="en-US" sz="1400" b="1" dirty="0"/>
              <a:t> </a:t>
            </a:r>
            <a:r>
              <a:rPr lang="en-US" sz="1400" b="1" dirty="0" err="1"/>
              <a:t>pētījumus</a:t>
            </a:r>
            <a:r>
              <a:rPr lang="en-US" sz="1400" b="1" dirty="0"/>
              <a:t> (RCT)</a:t>
            </a:r>
            <a:r>
              <a:rPr lang="lv-LV" sz="1400" b="1" dirty="0"/>
              <a:t>.</a:t>
            </a:r>
            <a:endParaRPr lang="lv-LV" sz="1400" b="0" i="0" u="none" strike="noStrike" kern="0" cap="none" spc="0" normalizeH="0" baseline="0" noProof="0" dirty="0">
              <a:ln>
                <a:noFill/>
              </a:ln>
              <a:solidFill>
                <a:srgbClr val="000000"/>
              </a:solidFill>
              <a:effectLst/>
              <a:uLnTx/>
              <a:uFillTx/>
              <a:latin typeface="Arial"/>
              <a:ea typeface="Libre Franklin"/>
              <a:cs typeface="Libre Franklin"/>
            </a:endParaRPr>
          </a:p>
          <a:p>
            <a:pPr marL="109220" lvl="0" algn="ctr">
              <a:lnSpc>
                <a:spcPct val="90000"/>
              </a:lnSpc>
              <a:spcBef>
                <a:spcPts val="300"/>
              </a:spcBef>
              <a:buClr>
                <a:srgbClr val="000000"/>
              </a:buClr>
              <a:defRPr/>
            </a:pPr>
            <a:r>
              <a:rPr lang="lv-LV" sz="1400" b="1" dirty="0"/>
              <a:t>Kopš 1977. gada tā ir sekmīgi ieviesta un īstenota</a:t>
            </a:r>
            <a:r>
              <a:rPr lang="lv-LV" sz="1400" dirty="0"/>
              <a:t> ASV, UK, Nīderlandē, Norvēģijā, Kanādā un Austrālijā, uzrādot klīniski nozīmīgus </a:t>
            </a:r>
            <a:r>
              <a:rPr lang="lv-LV" sz="1400" b="1" dirty="0"/>
              <a:t>ilgtermiņa ieguvumus.</a:t>
            </a:r>
            <a:endParaRPr lang="lv-LV" sz="1400" b="1" dirty="0">
              <a:cs typeface="Arial"/>
            </a:endParaRPr>
          </a:p>
          <a:p>
            <a:pPr marL="109220" lvl="0" algn="ctr">
              <a:lnSpc>
                <a:spcPct val="90000"/>
              </a:lnSpc>
              <a:spcBef>
                <a:spcPts val="300"/>
              </a:spcBef>
              <a:buClr>
                <a:srgbClr val="000000"/>
              </a:buClr>
              <a:defRPr/>
            </a:pPr>
            <a:endParaRPr lang="lv-LV" sz="1400" b="0" i="0" u="none" strike="noStrike" kern="0" cap="none" spc="0" normalizeH="0" baseline="0" noProof="0" dirty="0">
              <a:ln>
                <a:noFill/>
              </a:ln>
              <a:solidFill>
                <a:srgbClr val="080E12"/>
              </a:solidFill>
              <a:effectLst/>
              <a:uLnTx/>
              <a:uFillTx/>
              <a:latin typeface="Arial"/>
              <a:ea typeface="Libre Franklin"/>
              <a:cs typeface="Libre Franklin"/>
            </a:endParaRPr>
          </a:p>
          <a:p>
            <a:pPr marL="109220" lvl="0" algn="ctr">
              <a:lnSpc>
                <a:spcPct val="90000"/>
              </a:lnSpc>
              <a:spcBef>
                <a:spcPts val="300"/>
              </a:spcBef>
              <a:buClr>
                <a:srgbClr val="000000"/>
              </a:buClr>
              <a:defRPr/>
            </a:pPr>
            <a:r>
              <a:rPr lang="en-US" sz="1400" b="1" dirty="0" err="1"/>
              <a:t>Latvijā</a:t>
            </a:r>
            <a:r>
              <a:rPr lang="en-US" sz="1400" b="1" dirty="0"/>
              <a:t> </a:t>
            </a:r>
            <a:r>
              <a:rPr lang="en-US" sz="1400" dirty="0" err="1"/>
              <a:t>programma</a:t>
            </a:r>
            <a:r>
              <a:rPr lang="en-US" sz="1400" dirty="0"/>
              <a:t> </a:t>
            </a:r>
            <a:r>
              <a:rPr lang="en-US" sz="1400" dirty="0" err="1"/>
              <a:t>ti</a:t>
            </a:r>
            <a:r>
              <a:rPr lang="lv-LV" sz="1400" dirty="0" err="1"/>
              <a:t>ks</a:t>
            </a:r>
            <a:r>
              <a:rPr lang="lv-LV" sz="1400" dirty="0"/>
              <a:t> </a:t>
            </a:r>
            <a:r>
              <a:rPr lang="en-US" sz="1400" dirty="0" err="1"/>
              <a:t>ieviesta</a:t>
            </a:r>
            <a:r>
              <a:rPr lang="lv-LV" sz="1400" dirty="0"/>
              <a:t> </a:t>
            </a:r>
            <a:r>
              <a:rPr lang="en-US" sz="1400" dirty="0"/>
              <a:t> </a:t>
            </a:r>
            <a:r>
              <a:rPr lang="en-US" sz="1400" dirty="0" err="1"/>
              <a:t>stingri</a:t>
            </a:r>
            <a:r>
              <a:rPr lang="en-US" sz="1400" dirty="0"/>
              <a:t> </a:t>
            </a:r>
            <a:r>
              <a:rPr lang="en-US" sz="1400" dirty="0" err="1"/>
              <a:t>ievērojot</a:t>
            </a:r>
            <a:r>
              <a:rPr lang="en-US" sz="1400" dirty="0"/>
              <a:t> </a:t>
            </a:r>
            <a:r>
              <a:rPr lang="en-US" sz="1400" b="1" dirty="0"/>
              <a:t>NFP </a:t>
            </a:r>
            <a:r>
              <a:rPr lang="en-US" sz="1400" b="1" dirty="0" err="1"/>
              <a:t>Licencēšanas</a:t>
            </a:r>
            <a:r>
              <a:rPr lang="en-US" sz="1400" b="1" dirty="0"/>
              <a:t> </a:t>
            </a:r>
            <a:r>
              <a:rPr lang="en-US" sz="1400" b="1" dirty="0" err="1"/>
              <a:t>modeli</a:t>
            </a:r>
            <a:r>
              <a:rPr lang="lv-LV" sz="1400" b="1" dirty="0"/>
              <a:t> un programmas pamatelementus. </a:t>
            </a:r>
            <a:endParaRPr lang="lv-LV" sz="1600" b="0" i="0" u="none" strike="noStrike" kern="0" cap="none" spc="0" normalizeH="0" baseline="0" noProof="0" dirty="0">
              <a:ln>
                <a:noFill/>
              </a:ln>
              <a:solidFill>
                <a:srgbClr val="080E12"/>
              </a:solidFill>
              <a:effectLst/>
              <a:uLnTx/>
              <a:uFillTx/>
              <a:latin typeface="Libre Franklin"/>
              <a:ea typeface="Libre Franklin"/>
              <a:cs typeface="Libre Franklin"/>
            </a:endParaRPr>
          </a:p>
        </p:txBody>
      </p:sp>
      <p:pic>
        <p:nvPicPr>
          <p:cNvPr id="461" name="Google Shape;461;p49" descr="Aperture"/>
          <p:cNvPicPr preferRelativeResize="0"/>
          <p:nvPr/>
        </p:nvPicPr>
        <p:blipFill rotWithShape="1">
          <a:blip r:embed="rId3">
            <a:alphaModFix/>
          </a:blip>
          <a:srcRect/>
          <a:stretch/>
        </p:blipFill>
        <p:spPr>
          <a:xfrm>
            <a:off x="9242384" y="1122170"/>
            <a:ext cx="908437" cy="890127"/>
          </a:xfrm>
          <a:prstGeom prst="rect">
            <a:avLst/>
          </a:prstGeom>
          <a:noFill/>
          <a:ln>
            <a:noFill/>
          </a:ln>
        </p:spPr>
      </p:pic>
      <p:pic>
        <p:nvPicPr>
          <p:cNvPr id="462" name="Google Shape;462;p49" descr="Business Growth"/>
          <p:cNvPicPr preferRelativeResize="0"/>
          <p:nvPr/>
        </p:nvPicPr>
        <p:blipFill rotWithShape="1">
          <a:blip r:embed="rId4">
            <a:alphaModFix/>
          </a:blip>
          <a:srcRect/>
          <a:stretch/>
        </p:blipFill>
        <p:spPr>
          <a:xfrm>
            <a:off x="2188756" y="1190327"/>
            <a:ext cx="753817" cy="753817"/>
          </a:xfrm>
          <a:prstGeom prst="rect">
            <a:avLst/>
          </a:prstGeom>
          <a:noFill/>
          <a:ln>
            <a:noFill/>
          </a:ln>
        </p:spPr>
      </p:pic>
      <p:pic>
        <p:nvPicPr>
          <p:cNvPr id="463" name="Google Shape;463;p49" descr="Cheers"/>
          <p:cNvPicPr preferRelativeResize="0"/>
          <p:nvPr/>
        </p:nvPicPr>
        <p:blipFill rotWithShape="1">
          <a:blip r:embed="rId5">
            <a:alphaModFix/>
          </a:blip>
          <a:srcRect/>
          <a:stretch/>
        </p:blipFill>
        <p:spPr>
          <a:xfrm>
            <a:off x="5607313" y="1190324"/>
            <a:ext cx="753817" cy="753817"/>
          </a:xfrm>
          <a:prstGeom prst="rect">
            <a:avLst/>
          </a:prstGeom>
          <a:noFill/>
          <a:ln>
            <a:noFill/>
          </a:ln>
        </p:spPr>
      </p:pic>
      <p:sp>
        <p:nvSpPr>
          <p:cNvPr id="464" name="Google Shape;464;p49"/>
          <p:cNvSpPr/>
          <p:nvPr/>
        </p:nvSpPr>
        <p:spPr>
          <a:xfrm>
            <a:off x="7968284" y="2039132"/>
            <a:ext cx="3456639" cy="3220882"/>
          </a:xfrm>
          <a:prstGeom prst="rect">
            <a:avLst/>
          </a:prstGeom>
          <a:noFill/>
          <a:ln>
            <a:noFill/>
          </a:ln>
        </p:spPr>
        <p:txBody>
          <a:bodyPr spcFirstLastPara="1" wrap="square" lIns="91425" tIns="45700" rIns="91425" bIns="45700" anchor="t" anchorCtr="0">
            <a:noAutofit/>
          </a:bodyPr>
          <a:lstStyle/>
          <a:p>
            <a:pPr marL="365760" marR="0" lvl="0" indent="-255905" algn="ctr" defTabSz="914400" rtl="0" eaLnBrk="1" fontAlgn="auto" latinLnBrk="0" hangingPunct="1">
              <a:lnSpc>
                <a:spcPct val="90000"/>
              </a:lnSpc>
              <a:spcBef>
                <a:spcPts val="0"/>
              </a:spcBef>
              <a:spcAft>
                <a:spcPts val="0"/>
              </a:spcAft>
              <a:buClr>
                <a:srgbClr val="000000"/>
              </a:buClr>
              <a:buSzPts val="3200"/>
              <a:buFont typeface="Trebuchet MS"/>
              <a:buChar char=" "/>
              <a:tabLst/>
              <a:defRPr/>
            </a:pPr>
            <a:r>
              <a:rPr kumimoji="0" lang="lv-LV" sz="1800" b="1" i="0" u="none" strike="noStrike" kern="0" cap="none" spc="0" normalizeH="0" baseline="0" noProof="0" dirty="0">
                <a:ln>
                  <a:noFill/>
                </a:ln>
                <a:solidFill>
                  <a:srgbClr val="8B2A0F"/>
                </a:solidFill>
                <a:effectLst/>
                <a:uLnTx/>
                <a:uFillTx/>
                <a:latin typeface="Franklin Gothic"/>
                <a:ea typeface="Franklin Gothic"/>
                <a:cs typeface="Franklin Gothic"/>
                <a:sym typeface="Franklin Gothic"/>
              </a:rPr>
              <a:t>ILGTERMIŅA IEGUVUMS</a:t>
            </a:r>
            <a:endParaRPr lang="en-US" sz="1400" b="0" i="0" u="none" strike="noStrike" kern="0" cap="none" spc="0" normalizeH="0" baseline="0" noProof="0" dirty="0">
              <a:ln>
                <a:noFill/>
              </a:ln>
              <a:solidFill>
                <a:srgbClr val="8B2A0F"/>
              </a:solidFill>
              <a:effectLst/>
              <a:uLnTx/>
              <a:uFillTx/>
              <a:latin typeface="Arial"/>
              <a:cs typeface="Arial"/>
            </a:endParaRPr>
          </a:p>
          <a:p>
            <a:pPr marL="365760" marR="0" lvl="0" indent="-52705" algn="ctr" defTabSz="914400" rtl="0" eaLnBrk="1" fontAlgn="auto" latinLnBrk="0" hangingPunct="1">
              <a:lnSpc>
                <a:spcPct val="90000"/>
              </a:lnSpc>
              <a:spcBef>
                <a:spcPts val="300"/>
              </a:spcBef>
              <a:spcAft>
                <a:spcPts val="0"/>
              </a:spcAft>
              <a:buClr>
                <a:srgbClr val="000000"/>
              </a:buClr>
              <a:buSzPts val="3200"/>
              <a:buFont typeface="Trebuchet MS"/>
              <a:buNone/>
              <a:tabLst/>
              <a:defRPr/>
            </a:pPr>
            <a:endParaRPr sz="2000" b="0" i="0" u="none" strike="noStrike" kern="0" cap="none" spc="0" normalizeH="0" baseline="0" noProof="0" dirty="0">
              <a:ln>
                <a:noFill/>
              </a:ln>
              <a:solidFill>
                <a:srgbClr val="000000"/>
              </a:solidFill>
              <a:effectLst/>
              <a:uLnTx/>
              <a:uFillTx/>
              <a:latin typeface="Libre Franklin"/>
              <a:ea typeface="Libre Franklin"/>
              <a:cs typeface="Libre Franklin"/>
            </a:endParaRPr>
          </a:p>
          <a:p>
            <a:pPr marL="109220" lvl="0" algn="ctr">
              <a:lnSpc>
                <a:spcPct val="90000"/>
              </a:lnSpc>
              <a:spcBef>
                <a:spcPts val="300"/>
              </a:spcBef>
              <a:buClr>
                <a:srgbClr val="000000"/>
              </a:buClr>
              <a:defRPr/>
            </a:pPr>
            <a:r>
              <a:rPr lang="lv-LV" sz="1400" dirty="0"/>
              <a:t>Ilgtermiņa pētījumi par </a:t>
            </a:r>
            <a:r>
              <a:rPr lang="lv-LV" sz="1400" dirty="0" err="1"/>
              <a:t>Nurse-Family</a:t>
            </a:r>
            <a:r>
              <a:rPr lang="lv-LV" sz="1400" dirty="0"/>
              <a:t> </a:t>
            </a:r>
            <a:r>
              <a:rPr lang="lv-LV" sz="1400" dirty="0" err="1"/>
              <a:t>Partnership</a:t>
            </a:r>
            <a:r>
              <a:rPr lang="lv-LV" sz="1400" dirty="0"/>
              <a:t> programmu apliecina, ka </a:t>
            </a:r>
            <a:r>
              <a:rPr lang="lv-LV" sz="1400" b="1" dirty="0"/>
              <a:t>agrīna, strukturēta atbalsta sniegšana būtiski uzlabo mātes un bērna veselības rādītājus, bērna attīstību un ģimenes sociālekonomisko stabilitāti</a:t>
            </a:r>
            <a:r>
              <a:rPr lang="lv-LV" sz="1400" dirty="0"/>
              <a:t>.</a:t>
            </a:r>
            <a:endParaRPr lang="lv-LV" sz="1400" dirty="0">
              <a:cs typeface="Arial"/>
            </a:endParaRPr>
          </a:p>
          <a:p>
            <a:pPr marL="109220" lvl="0" algn="ctr">
              <a:lnSpc>
                <a:spcPct val="90000"/>
              </a:lnSpc>
              <a:spcBef>
                <a:spcPts val="300"/>
              </a:spcBef>
              <a:buClr>
                <a:srgbClr val="000000"/>
              </a:buClr>
              <a:defRPr/>
            </a:pPr>
            <a:r>
              <a:rPr lang="lv-LV" sz="1400" dirty="0"/>
              <a:t>Ilgtermiņa pētījumi apliecina, ka </a:t>
            </a:r>
            <a:br>
              <a:rPr lang="lv-LV" sz="1400" dirty="0"/>
            </a:br>
            <a:r>
              <a:rPr lang="lv-LV" sz="1400" dirty="0"/>
              <a:t>programma demonstrē augstu izmaksu efektivitāti, nodrošinot pozitīvu ietekmi uz veselības aprūpes, sociālās aprūpes un izglītības sistēmām, kā arī veicinot ilgtermiņa ekonomiskos ieguvumus.</a:t>
            </a:r>
            <a:endParaRPr sz="1400" b="0" i="0" u="none" strike="noStrike" kern="0" cap="none" spc="0" normalizeH="0" baseline="0" noProof="0" dirty="0">
              <a:ln>
                <a:noFill/>
              </a:ln>
              <a:solidFill>
                <a:srgbClr val="000000"/>
              </a:solidFill>
              <a:effectLst/>
              <a:uLnTx/>
              <a:uFillTx/>
              <a:latin typeface="Libre Franklin"/>
              <a:ea typeface="Libre Franklin"/>
              <a:cs typeface="Libre Franklin"/>
            </a:endParaRPr>
          </a:p>
        </p:txBody>
      </p:sp>
      <p:sp>
        <p:nvSpPr>
          <p:cNvPr id="465" name="Google Shape;465;p49"/>
          <p:cNvSpPr/>
          <p:nvPr/>
        </p:nvSpPr>
        <p:spPr>
          <a:xfrm>
            <a:off x="4086556" y="2039132"/>
            <a:ext cx="3795333" cy="3231654"/>
          </a:xfrm>
          <a:prstGeom prst="rect">
            <a:avLst/>
          </a:prstGeom>
          <a:noFill/>
          <a:ln>
            <a:noFill/>
          </a:ln>
        </p:spPr>
        <p:txBody>
          <a:bodyPr spcFirstLastPara="1" wrap="square" lIns="91425" tIns="45700" rIns="91425" bIns="45700" anchor="t" anchorCtr="0">
            <a:noAutofit/>
          </a:bodyPr>
          <a:lstStyle/>
          <a:p>
            <a:pPr marL="365760" marR="0" lvl="0" indent="-256032" algn="ctr" defTabSz="914400" rtl="0" eaLnBrk="1" fontAlgn="auto" latinLnBrk="0" hangingPunct="1">
              <a:lnSpc>
                <a:spcPct val="90000"/>
              </a:lnSpc>
              <a:spcBef>
                <a:spcPts val="0"/>
              </a:spcBef>
              <a:spcAft>
                <a:spcPts val="0"/>
              </a:spcAft>
              <a:buClr>
                <a:srgbClr val="000000"/>
              </a:buClr>
              <a:buSzPts val="3200"/>
              <a:buFont typeface="Trebuchet MS"/>
              <a:buChar char=" "/>
              <a:tabLst/>
              <a:defRPr/>
            </a:pPr>
            <a:r>
              <a:rPr kumimoji="0" lang="lv-LV" sz="1800" b="1" i="0" u="none" strike="noStrike" kern="0" cap="none" spc="0" normalizeH="0" baseline="0" noProof="0" dirty="0">
                <a:ln>
                  <a:noFill/>
                </a:ln>
                <a:solidFill>
                  <a:srgbClr val="8B2A0F"/>
                </a:solidFill>
                <a:effectLst/>
                <a:uLnTx/>
                <a:uFillTx/>
                <a:latin typeface="Franklin Gothic"/>
                <a:ea typeface="Franklin Gothic"/>
                <a:cs typeface="Franklin Gothic"/>
                <a:sym typeface="Franklin Gothic"/>
              </a:rPr>
              <a:t>UZ SADARBĪBU BALSTĪTA</a:t>
            </a:r>
            <a:endParaRPr kumimoji="0" sz="1400" b="0" i="0" u="none" strike="noStrike" kern="0" cap="none" spc="0" normalizeH="0" baseline="0" noProof="0" dirty="0">
              <a:ln>
                <a:noFill/>
              </a:ln>
              <a:solidFill>
                <a:srgbClr val="8B2A0F"/>
              </a:solidFill>
              <a:effectLst/>
              <a:uLnTx/>
              <a:uFillTx/>
              <a:latin typeface="Arial"/>
              <a:cs typeface="Arial"/>
              <a:sym typeface="Arial"/>
            </a:endParaRPr>
          </a:p>
          <a:p>
            <a:pPr marL="365760" marR="0" lvl="0" indent="-52832" algn="ctr" defTabSz="914400" rtl="0" eaLnBrk="1" fontAlgn="auto" latinLnBrk="0" hangingPunct="1">
              <a:lnSpc>
                <a:spcPct val="90000"/>
              </a:lnSpc>
              <a:spcBef>
                <a:spcPts val="300"/>
              </a:spcBef>
              <a:spcAft>
                <a:spcPts val="0"/>
              </a:spcAft>
              <a:buClr>
                <a:srgbClr val="000000"/>
              </a:buClr>
              <a:buSzPts val="3200"/>
              <a:buFont typeface="Trebuchet MS"/>
              <a:buNone/>
              <a:tabLst/>
              <a:defRPr/>
            </a:pPr>
            <a:endParaRPr kumimoji="0" sz="20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a:p>
            <a:pPr marL="109728" lvl="0" algn="ctr">
              <a:lnSpc>
                <a:spcPct val="90000"/>
              </a:lnSpc>
              <a:spcBef>
                <a:spcPts val="300"/>
              </a:spcBef>
              <a:buClr>
                <a:srgbClr val="000000"/>
              </a:buClr>
              <a:defRPr/>
            </a:pPr>
            <a:r>
              <a:rPr lang="lv-LV" sz="1400" b="1" dirty="0"/>
              <a:t>Centrālais elements NFP programmas īstenošanai ir Māsas/ Vecmātes un klientes savstarpējā sadarbība</a:t>
            </a:r>
            <a:r>
              <a:rPr lang="lv-LV" sz="1400" dirty="0"/>
              <a:t>. Speciālista loma ir būtiska, lai </a:t>
            </a:r>
            <a:r>
              <a:rPr lang="lv-LV" sz="1400" b="1" dirty="0"/>
              <a:t>aktivizētu klientes iekšējos resursus, stiprinātu vecāku prasmes un veicinātu klienta </a:t>
            </a:r>
            <a:r>
              <a:rPr lang="lv-LV" sz="1400" b="1" dirty="0" err="1"/>
              <a:t>pašefektivitāti</a:t>
            </a:r>
            <a:r>
              <a:rPr lang="lv-LV" sz="1400" b="1" dirty="0"/>
              <a:t>. </a:t>
            </a:r>
          </a:p>
          <a:p>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89B08-DEE0-EAF7-B830-7AC9F4E36C0D}"/>
              </a:ext>
            </a:extLst>
          </p:cNvPr>
          <p:cNvSpPr>
            <a:spLocks noGrp="1"/>
          </p:cNvSpPr>
          <p:nvPr>
            <p:ph type="title"/>
          </p:nvPr>
        </p:nvSpPr>
        <p:spPr>
          <a:xfrm>
            <a:off x="373374" y="712052"/>
            <a:ext cx="11029616" cy="565927"/>
          </a:xfrm>
        </p:spPr>
        <p:txBody>
          <a:bodyPr/>
          <a:lstStyle/>
          <a:p>
            <a:r>
              <a:rPr lang="lv-LV"/>
              <a:t>PĒTĪJUMI UZRĀDA, KA </a:t>
            </a:r>
            <a:endParaRPr lang="en-US"/>
          </a:p>
        </p:txBody>
      </p:sp>
      <p:sp>
        <p:nvSpPr>
          <p:cNvPr id="4" name="TextBox 3">
            <a:extLst>
              <a:ext uri="{FF2B5EF4-FFF2-40B4-BE49-F238E27FC236}">
                <a16:creationId xmlns:a16="http://schemas.microsoft.com/office/drawing/2014/main" id="{3C552D8D-25A3-6C14-36EC-87FDF986BD94}"/>
              </a:ext>
            </a:extLst>
          </p:cNvPr>
          <p:cNvSpPr txBox="1"/>
          <p:nvPr/>
        </p:nvSpPr>
        <p:spPr>
          <a:xfrm>
            <a:off x="1112397" y="1123943"/>
            <a:ext cx="9551569" cy="5193729"/>
          </a:xfrm>
          <a:prstGeom prst="rect">
            <a:avLst/>
          </a:prstGeom>
          <a:noFill/>
        </p:spPr>
        <p:txBody>
          <a:bodyPr wrap="square" lIns="91440" tIns="45720" rIns="91440" bIns="45720" anchor="t">
            <a:spAutoFit/>
          </a:bodyPr>
          <a:lstStyle/>
          <a:p>
            <a:pPr>
              <a:lnSpc>
                <a:spcPct val="150000"/>
              </a:lnSpc>
              <a:buNone/>
            </a:pPr>
            <a:endParaRPr lang="lv-LV" sz="1900" dirty="0">
              <a:cs typeface="Arial"/>
            </a:endParaRPr>
          </a:p>
          <a:p>
            <a:pPr>
              <a:lnSpc>
                <a:spcPct val="150000"/>
              </a:lnSpc>
            </a:pPr>
            <a:r>
              <a:rPr lang="lv-LV" sz="1900" dirty="0">
                <a:solidFill>
                  <a:srgbClr val="000000"/>
                </a:solidFill>
                <a:cs typeface="Arial"/>
              </a:rPr>
              <a:t>↓ vardarbība un nevērība pret bērnu, kā arī mazāk traumas</a:t>
            </a:r>
            <a:r>
              <a:rPr lang="en-US" sz="1900" dirty="0">
                <a:solidFill>
                  <a:srgbClr val="000000"/>
                </a:solidFill>
                <a:cs typeface="Arial"/>
              </a:rPr>
              <a:t> </a:t>
            </a:r>
            <a:br>
              <a:rPr lang="en-US" sz="1900" dirty="0">
                <a:cs typeface="Arial"/>
              </a:rPr>
            </a:br>
            <a:r>
              <a:rPr lang="en-US" sz="1900" dirty="0">
                <a:solidFill>
                  <a:srgbClr val="000000"/>
                </a:solidFill>
                <a:cs typeface="Arial"/>
              </a:rPr>
              <a:t>↑ </a:t>
            </a:r>
            <a:r>
              <a:rPr lang="en-US" sz="1900" dirty="0" err="1">
                <a:solidFill>
                  <a:srgbClr val="000000"/>
                </a:solidFill>
                <a:cs typeface="Arial"/>
              </a:rPr>
              <a:t>kognitīvā</a:t>
            </a:r>
            <a:r>
              <a:rPr lang="en-US" sz="1900" dirty="0">
                <a:solidFill>
                  <a:srgbClr val="000000"/>
                </a:solidFill>
                <a:cs typeface="Arial"/>
              </a:rPr>
              <a:t> </a:t>
            </a:r>
            <a:r>
              <a:rPr lang="en-US" sz="1900" dirty="0" err="1">
                <a:solidFill>
                  <a:srgbClr val="000000"/>
                </a:solidFill>
                <a:cs typeface="Arial"/>
              </a:rPr>
              <a:t>attīstība</a:t>
            </a:r>
            <a:r>
              <a:rPr lang="en-US" sz="1900" dirty="0">
                <a:solidFill>
                  <a:srgbClr val="000000"/>
                </a:solidFill>
                <a:cs typeface="Arial"/>
              </a:rPr>
              <a:t> </a:t>
            </a:r>
            <a:br>
              <a:rPr lang="en-US" sz="1900" dirty="0">
                <a:cs typeface="Arial"/>
              </a:rPr>
            </a:br>
            <a:r>
              <a:rPr lang="en-US" sz="1900" dirty="0">
                <a:solidFill>
                  <a:srgbClr val="000000"/>
                </a:solidFill>
                <a:cs typeface="Arial"/>
              </a:rPr>
              <a:t>↓ </a:t>
            </a:r>
            <a:r>
              <a:rPr lang="en-US" sz="1900" dirty="0" err="1">
                <a:solidFill>
                  <a:srgbClr val="000000"/>
                </a:solidFill>
                <a:cs typeface="Arial"/>
              </a:rPr>
              <a:t>uzvedības</a:t>
            </a:r>
            <a:r>
              <a:rPr lang="en-US" sz="1900" dirty="0">
                <a:solidFill>
                  <a:srgbClr val="000000"/>
                </a:solidFill>
                <a:cs typeface="Arial"/>
              </a:rPr>
              <a:t>/</a:t>
            </a:r>
            <a:r>
              <a:rPr lang="lv-LV" sz="1900" dirty="0">
                <a:solidFill>
                  <a:srgbClr val="000000"/>
                </a:solidFill>
                <a:cs typeface="Arial"/>
              </a:rPr>
              <a:t> </a:t>
            </a:r>
            <a:r>
              <a:rPr lang="en-US" sz="1900" dirty="0" err="1">
                <a:solidFill>
                  <a:srgbClr val="000000"/>
                </a:solidFill>
                <a:cs typeface="Arial"/>
              </a:rPr>
              <a:t>intelektuālās</a:t>
            </a:r>
            <a:r>
              <a:rPr lang="en-US" sz="1900" dirty="0">
                <a:solidFill>
                  <a:srgbClr val="000000"/>
                </a:solidFill>
                <a:cs typeface="Arial"/>
              </a:rPr>
              <a:t> </a:t>
            </a:r>
            <a:r>
              <a:rPr lang="en-US" sz="1900" dirty="0" err="1">
                <a:solidFill>
                  <a:srgbClr val="000000"/>
                </a:solidFill>
                <a:cs typeface="Arial"/>
              </a:rPr>
              <a:t>problēmas</a:t>
            </a:r>
            <a:r>
              <a:rPr lang="en-US" sz="1900" dirty="0">
                <a:solidFill>
                  <a:srgbClr val="000000"/>
                </a:solidFill>
                <a:cs typeface="Arial"/>
              </a:rPr>
              <a:t> 6 </a:t>
            </a:r>
            <a:r>
              <a:rPr lang="en-US" sz="1900" dirty="0" err="1">
                <a:solidFill>
                  <a:srgbClr val="000000"/>
                </a:solidFill>
                <a:cs typeface="Arial"/>
              </a:rPr>
              <a:t>gadu</a:t>
            </a:r>
            <a:r>
              <a:rPr lang="en-US" sz="1900" dirty="0">
                <a:solidFill>
                  <a:srgbClr val="000000"/>
                </a:solidFill>
                <a:cs typeface="Arial"/>
              </a:rPr>
              <a:t> </a:t>
            </a:r>
            <a:r>
              <a:rPr lang="en-US" sz="1900" dirty="0" err="1">
                <a:solidFill>
                  <a:srgbClr val="000000"/>
                </a:solidFill>
                <a:cs typeface="Arial"/>
              </a:rPr>
              <a:t>vecumā</a:t>
            </a:r>
            <a:r>
              <a:rPr lang="en-US" sz="1900" dirty="0">
                <a:solidFill>
                  <a:srgbClr val="000000"/>
                </a:solidFill>
                <a:cs typeface="Arial"/>
              </a:rPr>
              <a:t> </a:t>
            </a:r>
            <a:br>
              <a:rPr lang="en-US" sz="1900" dirty="0">
                <a:cs typeface="Arial"/>
              </a:rPr>
            </a:br>
            <a:r>
              <a:rPr lang="en-US" sz="1900" dirty="0">
                <a:solidFill>
                  <a:srgbClr val="000000"/>
                </a:solidFill>
                <a:cs typeface="Arial"/>
              </a:rPr>
              <a:t>↓ </a:t>
            </a:r>
            <a:r>
              <a:rPr lang="en-US" sz="1900" dirty="0" err="1">
                <a:solidFill>
                  <a:srgbClr val="000000"/>
                </a:solidFill>
                <a:cs typeface="Arial"/>
              </a:rPr>
              <a:t>aresti</a:t>
            </a:r>
            <a:r>
              <a:rPr lang="en-US" sz="1900" dirty="0">
                <a:solidFill>
                  <a:srgbClr val="000000"/>
                </a:solidFill>
                <a:cs typeface="Arial"/>
              </a:rPr>
              <a:t> </a:t>
            </a:r>
            <a:r>
              <a:rPr lang="en-US" sz="1900" dirty="0" err="1">
                <a:solidFill>
                  <a:srgbClr val="000000"/>
                </a:solidFill>
                <a:cs typeface="Arial"/>
              </a:rPr>
              <a:t>līdz</a:t>
            </a:r>
            <a:r>
              <a:rPr lang="en-US" sz="1900" dirty="0">
                <a:solidFill>
                  <a:srgbClr val="000000"/>
                </a:solidFill>
                <a:cs typeface="Arial"/>
              </a:rPr>
              <a:t> 15 </a:t>
            </a:r>
            <a:r>
              <a:rPr lang="en-US" sz="1900" dirty="0" err="1">
                <a:solidFill>
                  <a:srgbClr val="000000"/>
                </a:solidFill>
                <a:cs typeface="Arial"/>
              </a:rPr>
              <a:t>gadu</a:t>
            </a:r>
            <a:r>
              <a:rPr lang="en-US" sz="1900" dirty="0">
                <a:solidFill>
                  <a:srgbClr val="000000"/>
                </a:solidFill>
                <a:cs typeface="Arial"/>
              </a:rPr>
              <a:t> </a:t>
            </a:r>
            <a:r>
              <a:rPr lang="en-US" sz="1900" dirty="0" err="1">
                <a:solidFill>
                  <a:srgbClr val="000000"/>
                </a:solidFill>
                <a:cs typeface="Arial"/>
              </a:rPr>
              <a:t>vecumam</a:t>
            </a:r>
            <a:endParaRPr lang="en-US" sz="1900" dirty="0">
              <a:cs typeface="Arial"/>
            </a:endParaRPr>
          </a:p>
          <a:p>
            <a:pPr>
              <a:lnSpc>
                <a:spcPct val="150000"/>
              </a:lnSpc>
            </a:pPr>
            <a:r>
              <a:rPr lang="lv-LV" sz="1900" dirty="0">
                <a:solidFill>
                  <a:srgbClr val="000000"/>
                </a:solidFill>
                <a:cs typeface="Arial"/>
              </a:rPr>
              <a:t>↓ depresija, trauksme, vielu lietošana</a:t>
            </a:r>
            <a:r>
              <a:rPr lang="en-US" sz="1900" dirty="0">
                <a:solidFill>
                  <a:srgbClr val="000000"/>
                </a:solidFill>
                <a:cs typeface="Arial"/>
              </a:rPr>
              <a:t> </a:t>
            </a:r>
            <a:br>
              <a:rPr lang="en-US" sz="1900" dirty="0">
                <a:cs typeface="Arial"/>
              </a:rPr>
            </a:br>
            <a:r>
              <a:rPr lang="en-US" sz="1900" dirty="0">
                <a:solidFill>
                  <a:srgbClr val="000000"/>
                </a:solidFill>
                <a:cs typeface="Arial"/>
              </a:rPr>
              <a:t>↑ </a:t>
            </a:r>
            <a:r>
              <a:rPr lang="en-US" sz="1900" dirty="0" err="1">
                <a:solidFill>
                  <a:srgbClr val="000000"/>
                </a:solidFill>
                <a:cs typeface="Arial"/>
              </a:rPr>
              <a:t>nodarbinātība</a:t>
            </a:r>
            <a:r>
              <a:rPr lang="en-US" sz="1900" dirty="0">
                <a:solidFill>
                  <a:srgbClr val="000000"/>
                </a:solidFill>
                <a:cs typeface="Arial"/>
              </a:rPr>
              <a:t> </a:t>
            </a:r>
            <a:br>
              <a:rPr lang="en-US" sz="1900" dirty="0">
                <a:cs typeface="Arial"/>
              </a:rPr>
            </a:br>
            <a:r>
              <a:rPr lang="en-US" sz="1900" dirty="0">
                <a:solidFill>
                  <a:srgbClr val="000000"/>
                </a:solidFill>
                <a:cs typeface="Arial"/>
              </a:rPr>
              <a:t>↓ </a:t>
            </a:r>
            <a:r>
              <a:rPr lang="en-US" sz="1900" dirty="0" err="1">
                <a:solidFill>
                  <a:srgbClr val="000000"/>
                </a:solidFill>
                <a:cs typeface="Arial"/>
              </a:rPr>
              <a:t>laiks</a:t>
            </a:r>
            <a:r>
              <a:rPr lang="en-US" sz="1900" dirty="0">
                <a:solidFill>
                  <a:srgbClr val="000000"/>
                </a:solidFill>
                <a:cs typeface="Arial"/>
              </a:rPr>
              <a:t> </a:t>
            </a:r>
            <a:r>
              <a:rPr lang="en-US" sz="1900" dirty="0" err="1">
                <a:solidFill>
                  <a:srgbClr val="000000"/>
                </a:solidFill>
                <a:cs typeface="Arial"/>
              </a:rPr>
              <a:t>sociālajā</a:t>
            </a:r>
            <a:r>
              <a:rPr lang="en-US" sz="1900" dirty="0">
                <a:solidFill>
                  <a:srgbClr val="000000"/>
                </a:solidFill>
                <a:cs typeface="Arial"/>
              </a:rPr>
              <a:t> </a:t>
            </a:r>
            <a:r>
              <a:rPr lang="en-US" sz="1900" dirty="0" err="1">
                <a:solidFill>
                  <a:srgbClr val="000000"/>
                </a:solidFill>
                <a:cs typeface="Arial"/>
              </a:rPr>
              <a:t>palīdzībā</a:t>
            </a:r>
            <a:endParaRPr lang="lv-LV" sz="1900" dirty="0">
              <a:cs typeface="Arial"/>
            </a:endParaRPr>
          </a:p>
          <a:p>
            <a:pPr>
              <a:lnSpc>
                <a:spcPct val="150000"/>
              </a:lnSpc>
            </a:pPr>
            <a:r>
              <a:rPr lang="lv-LV" sz="1900" dirty="0">
                <a:solidFill>
                  <a:srgbClr val="000000"/>
                </a:solidFill>
                <a:cs typeface="Arial"/>
              </a:rPr>
              <a:t>↓ ilgtermiņa sociālās palīdzības izmaksas</a:t>
            </a:r>
          </a:p>
          <a:p>
            <a:pPr>
              <a:lnSpc>
                <a:spcPct val="150000"/>
              </a:lnSpc>
            </a:pPr>
            <a:endParaRPr lang="lv-LV" sz="1900" dirty="0">
              <a:cs typeface="Arial"/>
            </a:endParaRPr>
          </a:p>
          <a:p>
            <a:pPr>
              <a:lnSpc>
                <a:spcPct val="150000"/>
              </a:lnSpc>
            </a:pPr>
            <a:r>
              <a:rPr lang="lv-LV" sz="1900" dirty="0">
                <a:solidFill>
                  <a:srgbClr val="000000"/>
                </a:solidFill>
                <a:cs typeface="Arial"/>
              </a:rPr>
              <a:t>~$5.70 ietaupīti par katru ieguldīto $1 (augsta riska ģimenēs) </a:t>
            </a:r>
            <a:endParaRPr lang="lv-LV" sz="1900" dirty="0">
              <a:cs typeface="Arial"/>
            </a:endParaRPr>
          </a:p>
          <a:p>
            <a:pPr>
              <a:buNone/>
            </a:pPr>
            <a:endParaRPr lang="lv-LV" dirty="0">
              <a:cs typeface="Arial"/>
            </a:endParaRPr>
          </a:p>
        </p:txBody>
      </p:sp>
      <p:sp>
        <p:nvSpPr>
          <p:cNvPr id="7" name="TextBox 6">
            <a:extLst>
              <a:ext uri="{FF2B5EF4-FFF2-40B4-BE49-F238E27FC236}">
                <a16:creationId xmlns:a16="http://schemas.microsoft.com/office/drawing/2014/main" id="{2FDBD09D-8FF0-E456-DE69-E11D7985BFF6}"/>
              </a:ext>
            </a:extLst>
          </p:cNvPr>
          <p:cNvSpPr txBox="1"/>
          <p:nvPr/>
        </p:nvSpPr>
        <p:spPr>
          <a:xfrm>
            <a:off x="6535387" y="6317672"/>
            <a:ext cx="611777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hlinkClick r:id="rId2"/>
              </a:rPr>
              <a:t>Research – Nurse-Family Partnership (NFP) International</a:t>
            </a:r>
            <a:endParaRPr lang="en-US" sz="1600">
              <a:cs typeface="Arial"/>
            </a:endParaRPr>
          </a:p>
        </p:txBody>
      </p:sp>
      <p:pic>
        <p:nvPicPr>
          <p:cNvPr id="3" name="Picture 2">
            <a:extLst>
              <a:ext uri="{FF2B5EF4-FFF2-40B4-BE49-F238E27FC236}">
                <a16:creationId xmlns:a16="http://schemas.microsoft.com/office/drawing/2014/main" id="{9A39154E-D3B8-9126-37B7-DA328DEF9EE7}"/>
              </a:ext>
            </a:extLst>
          </p:cNvPr>
          <p:cNvPicPr>
            <a:picLocks noChangeAspect="1"/>
          </p:cNvPicPr>
          <p:nvPr/>
        </p:nvPicPr>
        <p:blipFill>
          <a:blip r:embed="rId3"/>
          <a:stretch>
            <a:fillRect/>
          </a:stretch>
        </p:blipFill>
        <p:spPr>
          <a:xfrm>
            <a:off x="7830293" y="2256312"/>
            <a:ext cx="3122221" cy="2068286"/>
          </a:xfrm>
          <a:prstGeom prst="rect">
            <a:avLst/>
          </a:prstGeom>
        </p:spPr>
      </p:pic>
    </p:spTree>
    <p:extLst>
      <p:ext uri="{BB962C8B-B14F-4D97-AF65-F5344CB8AC3E}">
        <p14:creationId xmlns:p14="http://schemas.microsoft.com/office/powerpoint/2010/main" val="2506383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7CF9-ECC7-BA79-B870-57FD2C239520}"/>
              </a:ext>
            </a:extLst>
          </p:cNvPr>
          <p:cNvSpPr>
            <a:spLocks noGrp="1"/>
          </p:cNvSpPr>
          <p:nvPr>
            <p:ph type="title"/>
          </p:nvPr>
        </p:nvSpPr>
        <p:spPr>
          <a:xfrm>
            <a:off x="581192" y="702156"/>
            <a:ext cx="11029616" cy="508335"/>
          </a:xfrm>
        </p:spPr>
        <p:txBody>
          <a:bodyPr/>
          <a:lstStyle/>
          <a:p>
            <a:r>
              <a:rPr lang="lv-LV" b="1">
                <a:solidFill>
                  <a:srgbClr val="8B2A0F"/>
                </a:solidFill>
              </a:rPr>
              <a:t>NFP</a:t>
            </a:r>
            <a:r>
              <a:rPr lang="lv-LV"/>
              <a:t> IEVIEŠANA LATVIJĀ</a:t>
            </a:r>
            <a:endParaRPr lang="en-US"/>
          </a:p>
        </p:txBody>
      </p:sp>
      <p:sp>
        <p:nvSpPr>
          <p:cNvPr id="4" name="TextBox 3">
            <a:extLst>
              <a:ext uri="{FF2B5EF4-FFF2-40B4-BE49-F238E27FC236}">
                <a16:creationId xmlns:a16="http://schemas.microsoft.com/office/drawing/2014/main" id="{F318A91F-DFFC-BD48-7E63-E1161D4A0959}"/>
              </a:ext>
            </a:extLst>
          </p:cNvPr>
          <p:cNvSpPr txBox="1"/>
          <p:nvPr/>
        </p:nvSpPr>
        <p:spPr>
          <a:xfrm>
            <a:off x="705394" y="1384997"/>
            <a:ext cx="9527177" cy="2846933"/>
          </a:xfrm>
          <a:prstGeom prst="rect">
            <a:avLst/>
          </a:prstGeom>
          <a:noFill/>
        </p:spPr>
        <p:txBody>
          <a:bodyPr wrap="square" lIns="91440" tIns="45720" rIns="91440" bIns="45720" rtlCol="0" anchor="t">
            <a:spAutoFit/>
          </a:bodyPr>
          <a:lstStyle/>
          <a:p>
            <a:pPr marL="285750" indent="-285750">
              <a:spcAft>
                <a:spcPts val="600"/>
              </a:spcAft>
              <a:buFont typeface="Wingdings" panose="05000000000000000000" pitchFamily="2" charset="2"/>
              <a:buChar char="§"/>
            </a:pPr>
            <a:r>
              <a:rPr lang="lv-LV" dirty="0"/>
              <a:t>Valsts kancelejas vadīta ESF+ fonda  projekta ietvaros</a:t>
            </a:r>
          </a:p>
          <a:p>
            <a:pPr marL="285750" indent="-285750">
              <a:spcAft>
                <a:spcPts val="600"/>
              </a:spcAft>
              <a:buFont typeface="Wingdings" panose="05000000000000000000" pitchFamily="2" charset="2"/>
              <a:buChar char="§"/>
            </a:pPr>
            <a:r>
              <a:rPr lang="lv-LV" dirty="0">
                <a:cs typeface="Arial"/>
              </a:rPr>
              <a:t>Programmas adaptēšana un pilotēšana ieviešanai Latvijā līdz 2029.gada beigām</a:t>
            </a:r>
            <a:endParaRPr lang="lv-LV" dirty="0"/>
          </a:p>
          <a:p>
            <a:pPr marL="285750" indent="-285750">
              <a:spcAft>
                <a:spcPts val="600"/>
              </a:spcAft>
              <a:buFont typeface="Wingdings" panose="05000000000000000000" pitchFamily="2" charset="2"/>
              <a:buChar char="§"/>
            </a:pPr>
            <a:r>
              <a:rPr lang="lv-LV" dirty="0"/>
              <a:t>Galvenais sadarbības partneris – Latvijas Vecmāšu asociācija</a:t>
            </a:r>
            <a:endParaRPr lang="lv-LV" dirty="0">
              <a:cs typeface="Arial"/>
            </a:endParaRPr>
          </a:p>
          <a:p>
            <a:pPr marL="285750" indent="-285750">
              <a:spcAft>
                <a:spcPts val="600"/>
              </a:spcAft>
              <a:buFont typeface="Wingdings" panose="05000000000000000000" pitchFamily="2" charset="2"/>
              <a:buChar char="§"/>
            </a:pPr>
            <a:r>
              <a:rPr lang="lv-LV" dirty="0"/>
              <a:t>Sadarbībā ar:</a:t>
            </a:r>
            <a:endParaRPr lang="lv-LV" dirty="0">
              <a:cs typeface="Arial"/>
            </a:endParaRPr>
          </a:p>
          <a:p>
            <a:pPr marL="742950" lvl="1" indent="-285750">
              <a:spcAft>
                <a:spcPts val="600"/>
              </a:spcAft>
              <a:buFont typeface="Wingdings" panose="05000000000000000000" pitchFamily="2" charset="2"/>
              <a:buChar char="§"/>
            </a:pPr>
            <a:r>
              <a:rPr lang="lv-LV" dirty="0"/>
              <a:t>Veselības ministriju; </a:t>
            </a:r>
            <a:endParaRPr lang="lv-LV" dirty="0">
              <a:cs typeface="Arial"/>
            </a:endParaRPr>
          </a:p>
          <a:p>
            <a:pPr marL="742950" lvl="1" indent="-285750">
              <a:spcAft>
                <a:spcPts val="600"/>
              </a:spcAft>
              <a:buFont typeface="Wingdings" panose="05000000000000000000" pitchFamily="2" charset="2"/>
              <a:buChar char="§"/>
            </a:pPr>
            <a:r>
              <a:rPr lang="lv-LV" dirty="0"/>
              <a:t>Labklājības ministriju; </a:t>
            </a:r>
            <a:endParaRPr lang="lv-LV" dirty="0">
              <a:cs typeface="Arial"/>
            </a:endParaRPr>
          </a:p>
          <a:p>
            <a:pPr marL="742950" lvl="1" indent="-285750">
              <a:spcAft>
                <a:spcPts val="600"/>
              </a:spcAft>
              <a:buFont typeface="Wingdings" panose="05000000000000000000" pitchFamily="2" charset="2"/>
              <a:buChar char="§"/>
            </a:pPr>
            <a:r>
              <a:rPr lang="lv-LV" dirty="0"/>
              <a:t>Bērnu klīniskās universitātes slimnīcu (BKUS); </a:t>
            </a:r>
            <a:endParaRPr lang="lv-LV" dirty="0">
              <a:cs typeface="Arial"/>
            </a:endParaRPr>
          </a:p>
          <a:p>
            <a:pPr marL="742950" lvl="1" indent="-285750">
              <a:spcAft>
                <a:spcPts val="600"/>
              </a:spcAft>
              <a:buFont typeface="Wingdings" panose="05000000000000000000" pitchFamily="2" charset="2"/>
              <a:buChar char="§"/>
            </a:pPr>
            <a:r>
              <a:rPr lang="lv-LV" dirty="0"/>
              <a:t>Latvijas Pašvaldību savienību </a:t>
            </a:r>
            <a:endParaRPr lang="lv-LV" dirty="0">
              <a:cs typeface="Arial"/>
            </a:endParaRPr>
          </a:p>
        </p:txBody>
      </p:sp>
      <p:sp>
        <p:nvSpPr>
          <p:cNvPr id="9" name="TextBox 8">
            <a:extLst>
              <a:ext uri="{FF2B5EF4-FFF2-40B4-BE49-F238E27FC236}">
                <a16:creationId xmlns:a16="http://schemas.microsoft.com/office/drawing/2014/main" id="{CD185C0B-2BD0-E490-53C7-4F56D0C03839}"/>
              </a:ext>
            </a:extLst>
          </p:cNvPr>
          <p:cNvSpPr txBox="1"/>
          <p:nvPr/>
        </p:nvSpPr>
        <p:spPr>
          <a:xfrm>
            <a:off x="705394" y="4406436"/>
            <a:ext cx="10946674" cy="646331"/>
          </a:xfrm>
          <a:prstGeom prst="rect">
            <a:avLst/>
          </a:prstGeom>
          <a:noFill/>
        </p:spPr>
        <p:txBody>
          <a:bodyPr wrap="square" lIns="91440" tIns="45720" rIns="91440" bIns="45720" rtlCol="0" anchor="t">
            <a:spAutoFit/>
          </a:bodyPr>
          <a:lstStyle/>
          <a:p>
            <a:r>
              <a:rPr lang="lv-LV" dirty="0"/>
              <a:t>Sākotnēji NFP programmas pakalpojumus plānots piedāvāt un nodrošināt reģionos, kopumā uzņemot programmā ~200 jaunās māmiņas.</a:t>
            </a:r>
            <a:endParaRPr lang="en-US" dirty="0"/>
          </a:p>
        </p:txBody>
      </p:sp>
      <p:sp>
        <p:nvSpPr>
          <p:cNvPr id="11" name="TextBox 10">
            <a:extLst>
              <a:ext uri="{FF2B5EF4-FFF2-40B4-BE49-F238E27FC236}">
                <a16:creationId xmlns:a16="http://schemas.microsoft.com/office/drawing/2014/main" id="{1CF6C5B7-9001-E631-1659-68785EDBF6CC}"/>
              </a:ext>
            </a:extLst>
          </p:cNvPr>
          <p:cNvSpPr txBox="1"/>
          <p:nvPr/>
        </p:nvSpPr>
        <p:spPr>
          <a:xfrm>
            <a:off x="705394" y="5232514"/>
            <a:ext cx="10670283" cy="923330"/>
          </a:xfrm>
          <a:prstGeom prst="rect">
            <a:avLst/>
          </a:prstGeom>
          <a:noFill/>
        </p:spPr>
        <p:txBody>
          <a:bodyPr wrap="square" lIns="91440" tIns="45720" rIns="91440" bIns="45720" anchor="t">
            <a:spAutoFit/>
          </a:bodyPr>
          <a:lstStyle/>
          <a:p>
            <a:r>
              <a:rPr lang="en-US" sz="1800" i="1" dirty="0">
                <a:solidFill>
                  <a:srgbClr val="000000"/>
                </a:solidFill>
                <a:effectLst/>
                <a:latin typeface="Arial"/>
                <a:ea typeface="Calibri"/>
                <a:cs typeface="Arial"/>
              </a:rPr>
              <a:t>2028.</a:t>
            </a:r>
            <a:r>
              <a:rPr lang="lv-LV" sz="1800" i="1" dirty="0">
                <a:solidFill>
                  <a:srgbClr val="000000"/>
                </a:solidFill>
                <a:effectLst/>
                <a:latin typeface="Arial"/>
                <a:ea typeface="Calibri"/>
                <a:cs typeface="Arial"/>
              </a:rPr>
              <a:t> </a:t>
            </a:r>
            <a:r>
              <a:rPr lang="en-US" sz="1800" i="1" dirty="0" err="1">
                <a:solidFill>
                  <a:srgbClr val="000000"/>
                </a:solidFill>
                <a:effectLst/>
                <a:latin typeface="Arial"/>
                <a:ea typeface="Calibri"/>
                <a:cs typeface="Arial"/>
              </a:rPr>
              <a:t>gadā</a:t>
            </a:r>
            <a:r>
              <a:rPr lang="en-US" sz="1800" i="1" dirty="0">
                <a:solidFill>
                  <a:srgbClr val="000000"/>
                </a:solidFill>
                <a:effectLst/>
                <a:latin typeface="Arial"/>
                <a:ea typeface="Calibri"/>
                <a:cs typeface="Arial"/>
              </a:rPr>
              <a:t> </a:t>
            </a:r>
            <a:r>
              <a:rPr lang="lv-LV" sz="1800" i="1" dirty="0">
                <a:solidFill>
                  <a:srgbClr val="000000"/>
                </a:solidFill>
                <a:effectLst/>
                <a:latin typeface="Arial"/>
                <a:ea typeface="Calibri"/>
                <a:cs typeface="Arial"/>
              </a:rPr>
              <a:t>tiks veikts</a:t>
            </a:r>
            <a:r>
              <a:rPr lang="en-US" sz="1800" i="1" dirty="0">
                <a:solidFill>
                  <a:srgbClr val="000000"/>
                </a:solidFill>
                <a:effectLst/>
                <a:latin typeface="Arial"/>
                <a:ea typeface="Calibri"/>
                <a:cs typeface="Arial"/>
              </a:rPr>
              <a:t> </a:t>
            </a:r>
            <a:r>
              <a:rPr lang="en-US" sz="1800" i="1" dirty="0" err="1">
                <a:solidFill>
                  <a:srgbClr val="000000"/>
                </a:solidFill>
                <a:effectLst/>
                <a:latin typeface="Arial"/>
                <a:ea typeface="Calibri"/>
                <a:cs typeface="Arial"/>
              </a:rPr>
              <a:t>projekta</a:t>
            </a:r>
            <a:r>
              <a:rPr lang="en-US" sz="1800" i="1" dirty="0">
                <a:solidFill>
                  <a:srgbClr val="000000"/>
                </a:solidFill>
                <a:effectLst/>
                <a:latin typeface="Arial"/>
                <a:ea typeface="Calibri"/>
                <a:cs typeface="Arial"/>
              </a:rPr>
              <a:t> </a:t>
            </a:r>
            <a:r>
              <a:rPr lang="en-US" sz="1800" i="1" dirty="0" err="1">
                <a:solidFill>
                  <a:srgbClr val="000000"/>
                </a:solidFill>
                <a:effectLst/>
                <a:latin typeface="Arial"/>
                <a:ea typeface="Calibri"/>
                <a:cs typeface="Arial"/>
              </a:rPr>
              <a:t>pilota</a:t>
            </a:r>
            <a:r>
              <a:rPr lang="en-US" sz="1800" i="1" dirty="0">
                <a:solidFill>
                  <a:srgbClr val="000000"/>
                </a:solidFill>
                <a:effectLst/>
                <a:latin typeface="Arial"/>
                <a:ea typeface="Calibri"/>
                <a:cs typeface="Arial"/>
              </a:rPr>
              <a:t> </a:t>
            </a:r>
            <a:r>
              <a:rPr lang="en-US" sz="1800" i="1" dirty="0" err="1">
                <a:solidFill>
                  <a:srgbClr val="000000"/>
                </a:solidFill>
                <a:effectLst/>
                <a:latin typeface="Arial"/>
                <a:ea typeface="Calibri"/>
                <a:cs typeface="Arial"/>
              </a:rPr>
              <a:t>starpizvērtējum</a:t>
            </a:r>
            <a:r>
              <a:rPr lang="lv-LV" sz="1800" i="1" dirty="0">
                <a:solidFill>
                  <a:srgbClr val="000000"/>
                </a:solidFill>
                <a:effectLst/>
                <a:latin typeface="Arial"/>
                <a:ea typeface="Calibri"/>
                <a:cs typeface="Arial"/>
              </a:rPr>
              <a:t>s</a:t>
            </a:r>
            <a:r>
              <a:rPr lang="en-US" sz="1800" i="1" dirty="0">
                <a:solidFill>
                  <a:srgbClr val="000000"/>
                </a:solidFill>
                <a:effectLst/>
                <a:latin typeface="Arial"/>
                <a:ea typeface="Calibri"/>
                <a:cs typeface="Arial"/>
              </a:rPr>
              <a:t>, lai </a:t>
            </a:r>
            <a:r>
              <a:rPr lang="en-US" sz="1800" i="1" dirty="0" err="1">
                <a:solidFill>
                  <a:srgbClr val="000000"/>
                </a:solidFill>
                <a:effectLst/>
                <a:latin typeface="Arial"/>
                <a:ea typeface="Calibri"/>
                <a:cs typeface="Arial"/>
              </a:rPr>
              <a:t>pieņemtu</a:t>
            </a:r>
            <a:r>
              <a:rPr lang="en-US" sz="1800" i="1" dirty="0">
                <a:solidFill>
                  <a:srgbClr val="000000"/>
                </a:solidFill>
                <a:effectLst/>
                <a:latin typeface="Arial"/>
                <a:ea typeface="Calibri"/>
                <a:cs typeface="Arial"/>
              </a:rPr>
              <a:t> </a:t>
            </a:r>
            <a:r>
              <a:rPr lang="en-US" sz="1800" i="1" dirty="0" err="1">
                <a:solidFill>
                  <a:srgbClr val="000000"/>
                </a:solidFill>
                <a:effectLst/>
                <a:latin typeface="Arial"/>
                <a:ea typeface="Calibri"/>
                <a:cs typeface="Arial"/>
              </a:rPr>
              <a:t>lēmumu</a:t>
            </a:r>
            <a:r>
              <a:rPr lang="lv-LV" sz="1800" i="1" dirty="0">
                <a:solidFill>
                  <a:srgbClr val="000000"/>
                </a:solidFill>
                <a:effectLst/>
                <a:latin typeface="Arial"/>
                <a:ea typeface="Calibri"/>
                <a:cs typeface="Arial"/>
              </a:rPr>
              <a:t>s</a:t>
            </a:r>
            <a:r>
              <a:rPr lang="en-US" sz="1800" i="1" dirty="0">
                <a:solidFill>
                  <a:srgbClr val="000000"/>
                </a:solidFill>
                <a:effectLst/>
                <a:latin typeface="Arial"/>
                <a:ea typeface="Calibri"/>
                <a:cs typeface="Arial"/>
              </a:rPr>
              <a:t> par </a:t>
            </a:r>
            <a:r>
              <a:rPr lang="en-US" sz="1800" i="1" dirty="0" err="1">
                <a:solidFill>
                  <a:srgbClr val="000000"/>
                </a:solidFill>
                <a:effectLst/>
                <a:latin typeface="Arial"/>
                <a:ea typeface="Calibri"/>
                <a:cs typeface="Arial"/>
              </a:rPr>
              <a:t>tālāku</a:t>
            </a:r>
            <a:r>
              <a:rPr lang="en-US" sz="1800" i="1" dirty="0">
                <a:solidFill>
                  <a:srgbClr val="000000"/>
                </a:solidFill>
                <a:effectLst/>
                <a:latin typeface="Arial"/>
                <a:ea typeface="Calibri"/>
                <a:cs typeface="Arial"/>
              </a:rPr>
              <a:t> </a:t>
            </a:r>
            <a:r>
              <a:rPr lang="en-US" sz="1800" i="1" dirty="0" err="1">
                <a:solidFill>
                  <a:srgbClr val="000000"/>
                </a:solidFill>
                <a:effectLst/>
                <a:latin typeface="Arial"/>
                <a:ea typeface="Calibri"/>
                <a:cs typeface="Arial"/>
              </a:rPr>
              <a:t>programmas</a:t>
            </a:r>
            <a:r>
              <a:rPr lang="en-US" sz="1800" i="1" dirty="0">
                <a:solidFill>
                  <a:srgbClr val="000000"/>
                </a:solidFill>
                <a:effectLst/>
                <a:latin typeface="Arial"/>
                <a:ea typeface="Calibri"/>
                <a:cs typeface="Arial"/>
              </a:rPr>
              <a:t> </a:t>
            </a:r>
            <a:r>
              <a:rPr lang="en-US" sz="1800" i="1" dirty="0" err="1">
                <a:solidFill>
                  <a:srgbClr val="000000"/>
                </a:solidFill>
                <a:effectLst/>
                <a:latin typeface="Arial"/>
                <a:ea typeface="Calibri"/>
                <a:cs typeface="Arial"/>
              </a:rPr>
              <a:t>paplašināšan</a:t>
            </a:r>
            <a:r>
              <a:rPr lang="lv-LV" sz="1800" i="1" dirty="0">
                <a:solidFill>
                  <a:srgbClr val="000000"/>
                </a:solidFill>
                <a:effectLst/>
                <a:latin typeface="Arial"/>
                <a:ea typeface="Calibri"/>
                <a:cs typeface="Arial"/>
              </a:rPr>
              <a:t>as </a:t>
            </a:r>
            <a:r>
              <a:rPr lang="en-US" sz="1800" i="1" dirty="0" err="1">
                <a:solidFill>
                  <a:srgbClr val="000000"/>
                </a:solidFill>
                <a:effectLst/>
                <a:latin typeface="Arial"/>
                <a:ea typeface="Calibri"/>
                <a:cs typeface="Arial"/>
              </a:rPr>
              <a:t>ieviešan</a:t>
            </a:r>
            <a:r>
              <a:rPr lang="lv-LV" sz="1800" i="1" dirty="0">
                <a:solidFill>
                  <a:srgbClr val="000000"/>
                </a:solidFill>
                <a:effectLst/>
                <a:latin typeface="Arial"/>
                <a:ea typeface="Calibri"/>
                <a:cs typeface="Arial"/>
              </a:rPr>
              <a:t>u</a:t>
            </a:r>
            <a:r>
              <a:rPr lang="en-US" sz="1800" i="1" dirty="0">
                <a:solidFill>
                  <a:srgbClr val="000000"/>
                </a:solidFill>
                <a:effectLst/>
                <a:latin typeface="Arial"/>
                <a:ea typeface="Calibri"/>
                <a:cs typeface="Arial"/>
              </a:rPr>
              <a:t> </a:t>
            </a:r>
            <a:r>
              <a:rPr lang="en-US" sz="1800" i="1" dirty="0" err="1">
                <a:solidFill>
                  <a:srgbClr val="000000"/>
                </a:solidFill>
                <a:effectLst/>
                <a:latin typeface="Arial"/>
                <a:ea typeface="Calibri"/>
                <a:cs typeface="Arial"/>
              </a:rPr>
              <a:t>Latvijā</a:t>
            </a:r>
            <a:r>
              <a:rPr lang="en-US" sz="1800" i="1" dirty="0">
                <a:solidFill>
                  <a:srgbClr val="000000"/>
                </a:solidFill>
                <a:effectLst/>
                <a:latin typeface="Arial"/>
                <a:ea typeface="Calibri"/>
                <a:cs typeface="Arial"/>
              </a:rPr>
              <a:t>, t</a:t>
            </a:r>
            <a:r>
              <a:rPr lang="lv-LV" i="1" dirty="0">
                <a:solidFill>
                  <a:srgbClr val="000000"/>
                </a:solidFill>
                <a:latin typeface="Arial"/>
                <a:ea typeface="Calibri"/>
                <a:cs typeface="Arial"/>
              </a:rPr>
              <a:t>ai skaitā </a:t>
            </a:r>
            <a:r>
              <a:rPr lang="en-US" sz="1800" i="1" dirty="0">
                <a:solidFill>
                  <a:srgbClr val="000000"/>
                </a:solidFill>
                <a:effectLst/>
                <a:latin typeface="Arial"/>
                <a:ea typeface="Calibri"/>
                <a:cs typeface="Arial"/>
              </a:rPr>
              <a:t>E</a:t>
            </a:r>
            <a:r>
              <a:rPr lang="lv-LV" sz="1800" i="1" dirty="0" err="1">
                <a:solidFill>
                  <a:srgbClr val="000000"/>
                </a:solidFill>
                <a:effectLst/>
                <a:latin typeface="Arial"/>
                <a:ea typeface="Calibri"/>
                <a:cs typeface="Arial"/>
              </a:rPr>
              <a:t>iropas</a:t>
            </a:r>
            <a:r>
              <a:rPr lang="lv-LV" sz="1800" i="1" dirty="0">
                <a:solidFill>
                  <a:srgbClr val="000000"/>
                </a:solidFill>
                <a:effectLst/>
                <a:latin typeface="Arial"/>
                <a:ea typeface="Calibri"/>
                <a:cs typeface="Arial"/>
              </a:rPr>
              <a:t> Savienības </a:t>
            </a:r>
            <a:r>
              <a:rPr lang="en-US" sz="1800" i="1" dirty="0">
                <a:solidFill>
                  <a:srgbClr val="000000"/>
                </a:solidFill>
                <a:effectLst/>
                <a:latin typeface="Arial"/>
                <a:ea typeface="Calibri"/>
                <a:cs typeface="Arial"/>
              </a:rPr>
              <a:t>fondu </a:t>
            </a:r>
            <a:r>
              <a:rPr lang="lv-LV" sz="1800" i="1" dirty="0">
                <a:solidFill>
                  <a:srgbClr val="000000"/>
                </a:solidFill>
                <a:effectLst/>
                <a:latin typeface="Arial"/>
                <a:ea typeface="Calibri"/>
                <a:cs typeface="Arial"/>
              </a:rPr>
              <a:t>līdzekļu piesaisti </a:t>
            </a:r>
            <a:r>
              <a:rPr lang="en-US" sz="1800" i="1" dirty="0" err="1">
                <a:solidFill>
                  <a:srgbClr val="000000"/>
                </a:solidFill>
                <a:effectLst/>
                <a:latin typeface="Arial"/>
                <a:ea typeface="Calibri"/>
                <a:cs typeface="Arial"/>
              </a:rPr>
              <a:t>nākamajam</a:t>
            </a:r>
            <a:r>
              <a:rPr lang="en-US" sz="1800" i="1" dirty="0">
                <a:solidFill>
                  <a:srgbClr val="000000"/>
                </a:solidFill>
                <a:effectLst/>
                <a:latin typeface="Arial"/>
                <a:ea typeface="Calibri"/>
                <a:cs typeface="Arial"/>
              </a:rPr>
              <a:t> </a:t>
            </a:r>
            <a:r>
              <a:rPr lang="en-US" sz="1800" i="1" dirty="0" err="1">
                <a:solidFill>
                  <a:srgbClr val="000000"/>
                </a:solidFill>
                <a:effectLst/>
                <a:latin typeface="Arial"/>
                <a:ea typeface="Calibri"/>
                <a:cs typeface="Arial"/>
              </a:rPr>
              <a:t>plānošanas</a:t>
            </a:r>
            <a:r>
              <a:rPr lang="en-US" sz="1800" i="1" dirty="0">
                <a:solidFill>
                  <a:srgbClr val="000000"/>
                </a:solidFill>
                <a:effectLst/>
                <a:latin typeface="Arial"/>
                <a:ea typeface="Calibri"/>
                <a:cs typeface="Arial"/>
              </a:rPr>
              <a:t> </a:t>
            </a:r>
            <a:r>
              <a:rPr lang="en-US" sz="1800" i="1" dirty="0" err="1">
                <a:solidFill>
                  <a:srgbClr val="000000"/>
                </a:solidFill>
                <a:effectLst/>
                <a:latin typeface="Arial"/>
                <a:ea typeface="Calibri"/>
                <a:cs typeface="Arial"/>
              </a:rPr>
              <a:t>periodam</a:t>
            </a:r>
            <a:r>
              <a:rPr lang="lv-LV" sz="1800" i="1" dirty="0">
                <a:solidFill>
                  <a:srgbClr val="000000"/>
                </a:solidFill>
                <a:effectLst/>
                <a:latin typeface="Arial"/>
                <a:ea typeface="Calibri"/>
                <a:cs typeface="Arial"/>
              </a:rPr>
              <a:t>.</a:t>
            </a:r>
            <a:endParaRPr lang="en-US" i="1" dirty="0">
              <a:latin typeface="Arial"/>
              <a:ea typeface="Calibri"/>
              <a:cs typeface="Arial"/>
            </a:endParaRPr>
          </a:p>
        </p:txBody>
      </p:sp>
    </p:spTree>
    <p:extLst>
      <p:ext uri="{BB962C8B-B14F-4D97-AF65-F5344CB8AC3E}">
        <p14:creationId xmlns:p14="http://schemas.microsoft.com/office/powerpoint/2010/main" val="2740409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B4CA6-E413-94FF-FD86-0B0758DA7161}"/>
              </a:ext>
            </a:extLst>
          </p:cNvPr>
          <p:cNvSpPr>
            <a:spLocks noGrp="1"/>
          </p:cNvSpPr>
          <p:nvPr>
            <p:ph type="title"/>
          </p:nvPr>
        </p:nvSpPr>
        <p:spPr>
          <a:xfrm>
            <a:off x="482231" y="603195"/>
            <a:ext cx="11029616" cy="466305"/>
          </a:xfrm>
        </p:spPr>
        <p:txBody>
          <a:bodyPr/>
          <a:lstStyle/>
          <a:p>
            <a:r>
              <a:rPr lang="lv-LV" b="1" dirty="0">
                <a:solidFill>
                  <a:srgbClr val="8B2A0F"/>
                </a:solidFill>
              </a:rPr>
              <a:t>NFP</a:t>
            </a:r>
            <a:r>
              <a:rPr lang="lv-LV" dirty="0"/>
              <a:t> IEVIEŠANA LATVIJĀ</a:t>
            </a:r>
            <a:endParaRPr lang="en-US" dirty="0">
              <a:solidFill>
                <a:srgbClr val="000000"/>
              </a:solidFill>
            </a:endParaRPr>
          </a:p>
        </p:txBody>
      </p:sp>
      <p:sp>
        <p:nvSpPr>
          <p:cNvPr id="4" name="Arrow: Right 3">
            <a:extLst>
              <a:ext uri="{FF2B5EF4-FFF2-40B4-BE49-F238E27FC236}">
                <a16:creationId xmlns:a16="http://schemas.microsoft.com/office/drawing/2014/main" id="{9590ACBC-EE43-BB86-ED3C-4D8CBD362B46}"/>
              </a:ext>
            </a:extLst>
          </p:cNvPr>
          <p:cNvSpPr/>
          <p:nvPr/>
        </p:nvSpPr>
        <p:spPr>
          <a:xfrm>
            <a:off x="104004" y="3533700"/>
            <a:ext cx="11934981" cy="46237"/>
          </a:xfrm>
          <a:prstGeom prst="rightArrow">
            <a:avLst/>
          </a:prstGeom>
          <a:solidFill>
            <a:srgbClr val="9E0000"/>
          </a:solidFill>
          <a:ln>
            <a:solidFill>
              <a:srgbClr val="9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8EF83A5-6C78-7E78-E258-DA30770DD037}"/>
              </a:ext>
            </a:extLst>
          </p:cNvPr>
          <p:cNvSpPr txBox="1"/>
          <p:nvPr/>
        </p:nvSpPr>
        <p:spPr>
          <a:xfrm>
            <a:off x="2308" y="2560453"/>
            <a:ext cx="126538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err="1">
                <a:solidFill>
                  <a:srgbClr val="444444"/>
                </a:solidFill>
                <a:latin typeface="Arial"/>
                <a:cs typeface="Arial"/>
              </a:rPr>
              <a:t>Līguma</a:t>
            </a:r>
            <a:r>
              <a:rPr lang="en-US" sz="1600" b="1" dirty="0">
                <a:solidFill>
                  <a:srgbClr val="444444"/>
                </a:solidFill>
                <a:latin typeface="Arial"/>
                <a:cs typeface="Arial"/>
              </a:rPr>
              <a:t> </a:t>
            </a:r>
            <a:r>
              <a:rPr lang="en-US" sz="1600" b="1" err="1">
                <a:solidFill>
                  <a:srgbClr val="444444"/>
                </a:solidFill>
                <a:latin typeface="Arial"/>
                <a:cs typeface="Arial"/>
              </a:rPr>
              <a:t>slēgšana</a:t>
            </a:r>
            <a:r>
              <a:rPr lang="en-US" sz="1600" b="1" dirty="0">
                <a:solidFill>
                  <a:srgbClr val="444444"/>
                </a:solidFill>
                <a:latin typeface="Arial"/>
                <a:cs typeface="Arial"/>
              </a:rPr>
              <a:t> </a:t>
            </a:r>
            <a:r>
              <a:rPr lang="en-US" sz="1600" b="1" err="1">
                <a:solidFill>
                  <a:srgbClr val="444444"/>
                </a:solidFill>
                <a:latin typeface="Arial"/>
                <a:cs typeface="Arial"/>
              </a:rPr>
              <a:t>ar</a:t>
            </a:r>
            <a:r>
              <a:rPr lang="en-US" sz="1600" b="1" dirty="0">
                <a:solidFill>
                  <a:srgbClr val="444444"/>
                </a:solidFill>
                <a:latin typeface="Arial"/>
                <a:cs typeface="Arial"/>
              </a:rPr>
              <a:t> ASV</a:t>
            </a:r>
            <a:endParaRPr lang="lv-LV" sz="1600" b="1">
              <a:solidFill>
                <a:srgbClr val="444444"/>
              </a:solidFill>
              <a:latin typeface="Arial"/>
              <a:cs typeface="Arial"/>
            </a:endParaRPr>
          </a:p>
        </p:txBody>
      </p:sp>
      <p:sp>
        <p:nvSpPr>
          <p:cNvPr id="6" name="TextBox 5">
            <a:extLst>
              <a:ext uri="{FF2B5EF4-FFF2-40B4-BE49-F238E27FC236}">
                <a16:creationId xmlns:a16="http://schemas.microsoft.com/office/drawing/2014/main" id="{FB4BDF35-C1D6-E120-4D1B-EDB763F4508D}"/>
              </a:ext>
            </a:extLst>
          </p:cNvPr>
          <p:cNvSpPr txBox="1"/>
          <p:nvPr/>
        </p:nvSpPr>
        <p:spPr>
          <a:xfrm>
            <a:off x="487218" y="3731491"/>
            <a:ext cx="1831109"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b="1" dirty="0" err="1">
                <a:solidFill>
                  <a:srgbClr val="444444"/>
                </a:solidFill>
                <a:latin typeface="Arial"/>
                <a:cs typeface="Arial"/>
              </a:rPr>
              <a:t>Vakanču</a:t>
            </a:r>
            <a:r>
              <a:rPr lang="en-US" sz="1700" b="1" dirty="0">
                <a:solidFill>
                  <a:srgbClr val="444444"/>
                </a:solidFill>
                <a:latin typeface="Arial"/>
                <a:cs typeface="Arial"/>
              </a:rPr>
              <a:t> </a:t>
            </a:r>
            <a:r>
              <a:rPr lang="en-US" sz="1700" b="1" dirty="0" err="1">
                <a:solidFill>
                  <a:srgbClr val="444444"/>
                </a:solidFill>
                <a:latin typeface="Arial"/>
                <a:cs typeface="Arial"/>
              </a:rPr>
              <a:t>izsludināšana</a:t>
            </a:r>
            <a:endParaRPr lang="en-US" sz="1700" b="1" dirty="0">
              <a:latin typeface="Arial"/>
              <a:cs typeface="Arial"/>
            </a:endParaRPr>
          </a:p>
        </p:txBody>
      </p:sp>
      <p:sp>
        <p:nvSpPr>
          <p:cNvPr id="7" name="TextBox 6">
            <a:extLst>
              <a:ext uri="{FF2B5EF4-FFF2-40B4-BE49-F238E27FC236}">
                <a16:creationId xmlns:a16="http://schemas.microsoft.com/office/drawing/2014/main" id="{848AEE75-8528-6363-546A-233328BB6849}"/>
              </a:ext>
            </a:extLst>
          </p:cNvPr>
          <p:cNvSpPr txBox="1"/>
          <p:nvPr/>
        </p:nvSpPr>
        <p:spPr>
          <a:xfrm>
            <a:off x="1953490" y="2807855"/>
            <a:ext cx="1715655"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b="1" dirty="0" err="1">
                <a:solidFill>
                  <a:srgbClr val="444444"/>
                </a:solidFill>
                <a:latin typeface="Arial"/>
                <a:cs typeface="Arial"/>
              </a:rPr>
              <a:t>Darba</a:t>
            </a:r>
            <a:r>
              <a:rPr lang="en-US" sz="1700" b="1" dirty="0">
                <a:solidFill>
                  <a:srgbClr val="444444"/>
                </a:solidFill>
                <a:latin typeface="Arial"/>
                <a:cs typeface="Arial"/>
              </a:rPr>
              <a:t> </a:t>
            </a:r>
            <a:r>
              <a:rPr lang="en-US" sz="1700" b="1" dirty="0" err="1">
                <a:solidFill>
                  <a:srgbClr val="444444"/>
                </a:solidFill>
                <a:latin typeface="Arial"/>
                <a:cs typeface="Arial"/>
              </a:rPr>
              <a:t>līgum</a:t>
            </a:r>
            <a:r>
              <a:rPr lang="lv-LV" sz="1700" b="1" dirty="0">
                <a:solidFill>
                  <a:srgbClr val="444444"/>
                </a:solidFill>
                <a:latin typeface="Arial"/>
                <a:cs typeface="Arial"/>
              </a:rPr>
              <a:t>u</a:t>
            </a:r>
            <a:r>
              <a:rPr lang="en-US" sz="1700" b="1" dirty="0">
                <a:solidFill>
                  <a:srgbClr val="444444"/>
                </a:solidFill>
                <a:latin typeface="Arial"/>
                <a:cs typeface="Arial"/>
              </a:rPr>
              <a:t> </a:t>
            </a:r>
            <a:r>
              <a:rPr lang="en-US" sz="1700" b="1" dirty="0" err="1">
                <a:solidFill>
                  <a:srgbClr val="444444"/>
                </a:solidFill>
                <a:latin typeface="Arial"/>
                <a:cs typeface="Arial"/>
              </a:rPr>
              <a:t>parakstīšana</a:t>
            </a:r>
            <a:endParaRPr lang="en-US" sz="1700" b="1" dirty="0" err="1">
              <a:latin typeface="Arial"/>
              <a:cs typeface="Arial"/>
            </a:endParaRPr>
          </a:p>
        </p:txBody>
      </p:sp>
      <p:sp>
        <p:nvSpPr>
          <p:cNvPr id="8" name="TextBox 7">
            <a:extLst>
              <a:ext uri="{FF2B5EF4-FFF2-40B4-BE49-F238E27FC236}">
                <a16:creationId xmlns:a16="http://schemas.microsoft.com/office/drawing/2014/main" id="{803A7A78-0F44-0B5B-CB49-E973C1206D48}"/>
              </a:ext>
            </a:extLst>
          </p:cNvPr>
          <p:cNvSpPr txBox="1"/>
          <p:nvPr/>
        </p:nvSpPr>
        <p:spPr>
          <a:xfrm>
            <a:off x="3050310" y="3731494"/>
            <a:ext cx="2639291"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b="1" dirty="0" err="1">
                <a:solidFill>
                  <a:srgbClr val="444444"/>
                </a:solidFill>
                <a:latin typeface="Arial"/>
                <a:cs typeface="Arial"/>
              </a:rPr>
              <a:t>Tulkošanas</a:t>
            </a:r>
            <a:r>
              <a:rPr lang="en-US" sz="1700" b="1" dirty="0">
                <a:solidFill>
                  <a:srgbClr val="444444"/>
                </a:solidFill>
                <a:latin typeface="Arial"/>
                <a:cs typeface="Arial"/>
              </a:rPr>
              <a:t> un </a:t>
            </a:r>
            <a:r>
              <a:rPr lang="en-US" sz="1700" b="1" dirty="0" err="1">
                <a:solidFill>
                  <a:srgbClr val="444444"/>
                </a:solidFill>
                <a:latin typeface="Arial"/>
                <a:cs typeface="Arial"/>
              </a:rPr>
              <a:t>adaptēšanas</a:t>
            </a:r>
            <a:r>
              <a:rPr lang="en-US" sz="1700" b="1" dirty="0">
                <a:solidFill>
                  <a:srgbClr val="444444"/>
                </a:solidFill>
                <a:latin typeface="Arial"/>
                <a:cs typeface="Arial"/>
              </a:rPr>
              <a:t> </a:t>
            </a:r>
            <a:r>
              <a:rPr lang="en-US" sz="1700" b="1" dirty="0" err="1">
                <a:solidFill>
                  <a:srgbClr val="444444"/>
                </a:solidFill>
                <a:latin typeface="Arial"/>
                <a:cs typeface="Arial"/>
              </a:rPr>
              <a:t>darbu</a:t>
            </a:r>
            <a:r>
              <a:rPr lang="en-US" sz="1700" b="1" dirty="0">
                <a:solidFill>
                  <a:srgbClr val="444444"/>
                </a:solidFill>
                <a:latin typeface="Arial"/>
                <a:cs typeface="Arial"/>
              </a:rPr>
              <a:t> </a:t>
            </a:r>
            <a:r>
              <a:rPr lang="en-US" sz="1700" b="1" dirty="0" err="1">
                <a:solidFill>
                  <a:srgbClr val="444444"/>
                </a:solidFill>
                <a:latin typeface="Arial"/>
                <a:cs typeface="Arial"/>
              </a:rPr>
              <a:t>pabeigšana</a:t>
            </a:r>
            <a:endParaRPr lang="en-US" sz="1700" b="1" dirty="0" err="1">
              <a:latin typeface="Arial"/>
              <a:cs typeface="Arial"/>
            </a:endParaRPr>
          </a:p>
        </p:txBody>
      </p:sp>
      <p:sp>
        <p:nvSpPr>
          <p:cNvPr id="10" name="TextBox 9">
            <a:extLst>
              <a:ext uri="{FF2B5EF4-FFF2-40B4-BE49-F238E27FC236}">
                <a16:creationId xmlns:a16="http://schemas.microsoft.com/office/drawing/2014/main" id="{5A5C2B27-E61A-07FA-F63D-2FEBB8979E1F}"/>
              </a:ext>
            </a:extLst>
          </p:cNvPr>
          <p:cNvSpPr txBox="1"/>
          <p:nvPr/>
        </p:nvSpPr>
        <p:spPr>
          <a:xfrm>
            <a:off x="4714506" y="2535709"/>
            <a:ext cx="2766290"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444444"/>
                </a:solidFill>
                <a:latin typeface="Calibri"/>
                <a:ea typeface="Calibri"/>
                <a:cs typeface="Calibri"/>
              </a:rPr>
              <a:t>​</a:t>
            </a:r>
            <a:r>
              <a:rPr lang="en-US" sz="1700" b="1" dirty="0">
                <a:solidFill>
                  <a:srgbClr val="444444"/>
                </a:solidFill>
                <a:latin typeface="Arial"/>
                <a:ea typeface="Calibri"/>
                <a:cs typeface="Calibri"/>
              </a:rPr>
              <a:t> </a:t>
            </a:r>
            <a:r>
              <a:rPr lang="en-US" sz="1700" b="1" dirty="0" err="1">
                <a:solidFill>
                  <a:srgbClr val="444444"/>
                </a:solidFill>
                <a:latin typeface="Arial"/>
                <a:cs typeface="Calibri"/>
              </a:rPr>
              <a:t>V</a:t>
            </a:r>
            <a:r>
              <a:rPr lang="en-US" sz="1700" b="1" dirty="0" err="1">
                <a:solidFill>
                  <a:srgbClr val="444444"/>
                </a:solidFill>
                <a:latin typeface="Arial"/>
                <a:cs typeface="Arial"/>
              </a:rPr>
              <a:t>ecmāšu</a:t>
            </a:r>
            <a:r>
              <a:rPr lang="en-US" sz="1700" b="1" dirty="0">
                <a:solidFill>
                  <a:srgbClr val="444444"/>
                </a:solidFill>
                <a:latin typeface="Arial"/>
                <a:cs typeface="Arial"/>
              </a:rPr>
              <a:t> un </a:t>
            </a:r>
            <a:r>
              <a:rPr lang="en-US" sz="1700" b="1" dirty="0" err="1">
                <a:solidFill>
                  <a:srgbClr val="444444"/>
                </a:solidFill>
                <a:latin typeface="Arial"/>
                <a:cs typeface="Arial"/>
              </a:rPr>
              <a:t>supervizoru</a:t>
            </a:r>
            <a:r>
              <a:rPr lang="en-US" sz="1700" b="1" dirty="0">
                <a:solidFill>
                  <a:srgbClr val="444444"/>
                </a:solidFill>
                <a:latin typeface="Arial"/>
                <a:cs typeface="Arial"/>
              </a:rPr>
              <a:t> </a:t>
            </a:r>
            <a:r>
              <a:rPr lang="en-US" sz="1700" b="1" dirty="0" err="1">
                <a:solidFill>
                  <a:srgbClr val="444444"/>
                </a:solidFill>
                <a:latin typeface="Arial"/>
                <a:cs typeface="Arial"/>
              </a:rPr>
              <a:t>apmācību</a:t>
            </a:r>
            <a:r>
              <a:rPr lang="en-US" sz="1700" b="1" dirty="0">
                <a:solidFill>
                  <a:srgbClr val="444444"/>
                </a:solidFill>
                <a:latin typeface="Arial"/>
                <a:cs typeface="Arial"/>
              </a:rPr>
              <a:t> </a:t>
            </a:r>
            <a:r>
              <a:rPr lang="en-US" sz="1700" b="1" dirty="0" err="1">
                <a:solidFill>
                  <a:srgbClr val="444444"/>
                </a:solidFill>
                <a:latin typeface="Arial"/>
                <a:cs typeface="Arial"/>
              </a:rPr>
              <a:t>uzsākšana</a:t>
            </a:r>
            <a:endParaRPr lang="en-US" sz="1700" b="1" dirty="0" err="1">
              <a:solidFill>
                <a:srgbClr val="444444"/>
              </a:solidFill>
              <a:latin typeface="Arial"/>
              <a:ea typeface="Calibri"/>
              <a:cs typeface="Arial"/>
            </a:endParaRPr>
          </a:p>
        </p:txBody>
      </p:sp>
      <p:sp>
        <p:nvSpPr>
          <p:cNvPr id="11" name="TextBox 10">
            <a:extLst>
              <a:ext uri="{FF2B5EF4-FFF2-40B4-BE49-F238E27FC236}">
                <a16:creationId xmlns:a16="http://schemas.microsoft.com/office/drawing/2014/main" id="{F6536A4F-E165-B7CC-AB50-578384BF5BC9}"/>
              </a:ext>
            </a:extLst>
          </p:cNvPr>
          <p:cNvSpPr txBox="1"/>
          <p:nvPr/>
        </p:nvSpPr>
        <p:spPr>
          <a:xfrm>
            <a:off x="6767131" y="3731491"/>
            <a:ext cx="2189019"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b="1" dirty="0">
                <a:solidFill>
                  <a:srgbClr val="444444"/>
                </a:solidFill>
                <a:latin typeface="Arial"/>
                <a:cs typeface="Arial"/>
              </a:rPr>
              <a:t>NFP </a:t>
            </a:r>
            <a:r>
              <a:rPr lang="en-US" sz="1700" b="1" dirty="0" err="1">
                <a:solidFill>
                  <a:srgbClr val="444444"/>
                </a:solidFill>
                <a:latin typeface="Arial"/>
                <a:cs typeface="Arial"/>
              </a:rPr>
              <a:t>komandu</a:t>
            </a:r>
            <a:r>
              <a:rPr lang="en-US" sz="1700" b="1" dirty="0">
                <a:solidFill>
                  <a:srgbClr val="444444"/>
                </a:solidFill>
                <a:latin typeface="Arial"/>
                <a:cs typeface="Arial"/>
              </a:rPr>
              <a:t> </a:t>
            </a:r>
            <a:r>
              <a:rPr lang="en-US" sz="1700" b="1" dirty="0" err="1">
                <a:solidFill>
                  <a:srgbClr val="444444"/>
                </a:solidFill>
                <a:latin typeface="Arial"/>
                <a:cs typeface="Arial"/>
              </a:rPr>
              <a:t>darba</a:t>
            </a:r>
            <a:r>
              <a:rPr lang="en-US" sz="1700" b="1" dirty="0">
                <a:solidFill>
                  <a:srgbClr val="444444"/>
                </a:solidFill>
                <a:latin typeface="Arial"/>
                <a:cs typeface="Arial"/>
              </a:rPr>
              <a:t> </a:t>
            </a:r>
            <a:r>
              <a:rPr lang="en-US" sz="1700" b="1" dirty="0" err="1">
                <a:solidFill>
                  <a:srgbClr val="444444"/>
                </a:solidFill>
                <a:latin typeface="Arial"/>
                <a:cs typeface="Arial"/>
              </a:rPr>
              <a:t>nodrošināšana</a:t>
            </a:r>
          </a:p>
        </p:txBody>
      </p:sp>
      <p:sp>
        <p:nvSpPr>
          <p:cNvPr id="12" name="TextBox 11">
            <a:extLst>
              <a:ext uri="{FF2B5EF4-FFF2-40B4-BE49-F238E27FC236}">
                <a16:creationId xmlns:a16="http://schemas.microsoft.com/office/drawing/2014/main" id="{923C8CFE-B266-807A-5597-E8FD5FF6067B}"/>
              </a:ext>
            </a:extLst>
          </p:cNvPr>
          <p:cNvSpPr txBox="1"/>
          <p:nvPr/>
        </p:nvSpPr>
        <p:spPr>
          <a:xfrm>
            <a:off x="8343075" y="2545607"/>
            <a:ext cx="2660731"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b="1" dirty="0" err="1">
                <a:solidFill>
                  <a:srgbClr val="444444"/>
                </a:solidFill>
                <a:latin typeface="Arial"/>
                <a:cs typeface="Arial"/>
              </a:rPr>
              <a:t>Ģimeņu</a:t>
            </a:r>
            <a:r>
              <a:rPr lang="en-US" sz="1700" b="1" dirty="0">
                <a:solidFill>
                  <a:srgbClr val="444444"/>
                </a:solidFill>
                <a:latin typeface="Arial"/>
                <a:cs typeface="Arial"/>
              </a:rPr>
              <a:t> </a:t>
            </a:r>
            <a:r>
              <a:rPr lang="en-US" sz="1700" b="1" dirty="0" err="1">
                <a:solidFill>
                  <a:srgbClr val="444444"/>
                </a:solidFill>
                <a:latin typeface="Arial"/>
                <a:cs typeface="Arial"/>
              </a:rPr>
              <a:t>uzņemšana</a:t>
            </a:r>
            <a:r>
              <a:rPr lang="en-US" sz="1700" b="1" dirty="0">
                <a:solidFill>
                  <a:srgbClr val="444444"/>
                </a:solidFill>
                <a:latin typeface="Arial"/>
                <a:cs typeface="Arial"/>
              </a:rPr>
              <a:t> </a:t>
            </a:r>
            <a:r>
              <a:rPr lang="en-US" sz="1700" b="1" dirty="0" err="1">
                <a:solidFill>
                  <a:srgbClr val="444444"/>
                </a:solidFill>
                <a:latin typeface="Arial"/>
                <a:cs typeface="Arial"/>
              </a:rPr>
              <a:t>programmā</a:t>
            </a:r>
            <a:r>
              <a:rPr lang="en-US" sz="1700" b="1" dirty="0">
                <a:solidFill>
                  <a:srgbClr val="444444"/>
                </a:solidFill>
                <a:latin typeface="Arial"/>
                <a:cs typeface="Arial"/>
              </a:rPr>
              <a:t> un </a:t>
            </a:r>
            <a:r>
              <a:rPr lang="en-US" sz="1700" b="1" dirty="0" err="1">
                <a:solidFill>
                  <a:srgbClr val="444444"/>
                </a:solidFill>
                <a:latin typeface="Arial"/>
                <a:cs typeface="Arial"/>
              </a:rPr>
              <a:t>darba</a:t>
            </a:r>
            <a:r>
              <a:rPr lang="en-US" sz="1700" b="1" dirty="0">
                <a:solidFill>
                  <a:srgbClr val="444444"/>
                </a:solidFill>
                <a:latin typeface="Arial"/>
                <a:cs typeface="Arial"/>
              </a:rPr>
              <a:t> </a:t>
            </a:r>
            <a:r>
              <a:rPr lang="en-US" sz="1700" b="1" dirty="0" err="1">
                <a:solidFill>
                  <a:srgbClr val="444444"/>
                </a:solidFill>
                <a:latin typeface="Arial"/>
                <a:cs typeface="Arial"/>
              </a:rPr>
              <a:t>uzsākšana</a:t>
            </a:r>
            <a:r>
              <a:rPr lang="en-US" sz="1700" b="1" dirty="0">
                <a:solidFill>
                  <a:srgbClr val="444444"/>
                </a:solidFill>
                <a:latin typeface="Arial"/>
                <a:cs typeface="Arial"/>
              </a:rPr>
              <a:t> </a:t>
            </a:r>
            <a:r>
              <a:rPr lang="en-US" sz="1700" b="1" dirty="0" err="1">
                <a:solidFill>
                  <a:srgbClr val="444444"/>
                </a:solidFill>
                <a:latin typeface="Arial"/>
                <a:cs typeface="Arial"/>
              </a:rPr>
              <a:t>ar</a:t>
            </a:r>
            <a:r>
              <a:rPr lang="en-US" sz="1700" b="1" dirty="0">
                <a:solidFill>
                  <a:srgbClr val="444444"/>
                </a:solidFill>
                <a:latin typeface="Arial"/>
                <a:cs typeface="Arial"/>
              </a:rPr>
              <a:t> </a:t>
            </a:r>
            <a:r>
              <a:rPr lang="en-US" sz="1700" b="1" dirty="0" err="1">
                <a:solidFill>
                  <a:srgbClr val="444444"/>
                </a:solidFill>
                <a:latin typeface="Arial"/>
                <a:cs typeface="Arial"/>
              </a:rPr>
              <a:t>ģimenēm</a:t>
            </a:r>
            <a:endParaRPr lang="en-US" sz="1700" b="1" dirty="0">
              <a:latin typeface="Arial"/>
              <a:cs typeface="Arial"/>
            </a:endParaRPr>
          </a:p>
        </p:txBody>
      </p:sp>
      <p:sp>
        <p:nvSpPr>
          <p:cNvPr id="13" name="TextBox 12">
            <a:extLst>
              <a:ext uri="{FF2B5EF4-FFF2-40B4-BE49-F238E27FC236}">
                <a16:creationId xmlns:a16="http://schemas.microsoft.com/office/drawing/2014/main" id="{B006606F-487F-2122-D67F-633F4BB689CA}"/>
              </a:ext>
            </a:extLst>
          </p:cNvPr>
          <p:cNvSpPr txBox="1"/>
          <p:nvPr/>
        </p:nvSpPr>
        <p:spPr>
          <a:xfrm>
            <a:off x="10178802" y="3731491"/>
            <a:ext cx="2010888"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b="1" dirty="0" err="1">
                <a:solidFill>
                  <a:srgbClr val="444444"/>
                </a:solidFill>
                <a:latin typeface="Arial"/>
                <a:cs typeface="Arial"/>
              </a:rPr>
              <a:t>Programmas</a:t>
            </a:r>
            <a:r>
              <a:rPr lang="en-US" sz="1700" b="1" dirty="0">
                <a:solidFill>
                  <a:srgbClr val="444444"/>
                </a:solidFill>
                <a:latin typeface="Arial"/>
                <a:cs typeface="Arial"/>
              </a:rPr>
              <a:t> </a:t>
            </a:r>
            <a:r>
              <a:rPr lang="en-US" sz="1700" b="1" dirty="0" err="1">
                <a:solidFill>
                  <a:srgbClr val="444444"/>
                </a:solidFill>
                <a:latin typeface="Arial"/>
                <a:cs typeface="Arial"/>
              </a:rPr>
              <a:t>pilotēšana</a:t>
            </a:r>
            <a:r>
              <a:rPr lang="en-US" sz="1700" b="1" dirty="0">
                <a:solidFill>
                  <a:srgbClr val="444444"/>
                </a:solidFill>
                <a:latin typeface="Arial"/>
                <a:cs typeface="Arial"/>
              </a:rPr>
              <a:t> un </a:t>
            </a:r>
            <a:r>
              <a:rPr lang="en-US" sz="1700" b="1" dirty="0" err="1">
                <a:solidFill>
                  <a:srgbClr val="444444"/>
                </a:solidFill>
                <a:latin typeface="Arial"/>
                <a:cs typeface="Arial"/>
              </a:rPr>
              <a:t>izvērtēšana</a:t>
            </a:r>
            <a:r>
              <a:rPr lang="en-US" sz="1700" b="1" dirty="0">
                <a:solidFill>
                  <a:srgbClr val="444444"/>
                </a:solidFill>
                <a:latin typeface="Arial"/>
                <a:cs typeface="Arial"/>
              </a:rPr>
              <a:t> </a:t>
            </a:r>
            <a:endParaRPr lang="en-US" sz="1700" b="1" dirty="0" err="1">
              <a:latin typeface="Arial"/>
              <a:cs typeface="Arial"/>
            </a:endParaRPr>
          </a:p>
        </p:txBody>
      </p:sp>
    </p:spTree>
    <p:extLst>
      <p:ext uri="{BB962C8B-B14F-4D97-AF65-F5344CB8AC3E}">
        <p14:creationId xmlns:p14="http://schemas.microsoft.com/office/powerpoint/2010/main" val="519074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27270B-6AC0-674D-35E8-DE82D633567F}"/>
              </a:ext>
            </a:extLst>
          </p:cNvPr>
          <p:cNvSpPr>
            <a:spLocks noGrp="1"/>
          </p:cNvSpPr>
          <p:nvPr>
            <p:ph type="body" idx="1"/>
          </p:nvPr>
        </p:nvSpPr>
        <p:spPr>
          <a:xfrm>
            <a:off x="800129" y="1391355"/>
            <a:ext cx="10972800" cy="5046950"/>
          </a:xfrm>
        </p:spPr>
        <p:txBody>
          <a:bodyPr/>
          <a:lstStyle/>
          <a:p>
            <a:pPr marL="114300" indent="0">
              <a:spcBef>
                <a:spcPts val="600"/>
              </a:spcBef>
              <a:spcAft>
                <a:spcPts val="600"/>
              </a:spcAft>
              <a:buNone/>
            </a:pPr>
            <a:r>
              <a:rPr lang="lv-LV" sz="1800" b="1" dirty="0"/>
              <a:t>Vecmāšu un supervizoru </a:t>
            </a:r>
            <a:r>
              <a:rPr lang="en-LV" sz="1800" b="1" dirty="0"/>
              <a:t>apmācības</a:t>
            </a:r>
            <a:r>
              <a:rPr lang="lv-LV" sz="1800" b="1" dirty="0"/>
              <a:t>:</a:t>
            </a:r>
          </a:p>
          <a:p>
            <a:pPr>
              <a:spcBef>
                <a:spcPts val="600"/>
              </a:spcBef>
            </a:pPr>
            <a:r>
              <a:rPr lang="lv-LV" sz="1800" dirty="0">
                <a:latin typeface="Arial"/>
              </a:rPr>
              <a:t>mācības plānots uzsākt </a:t>
            </a:r>
            <a:r>
              <a:rPr lang="lv-LV" sz="1800" b="1" dirty="0">
                <a:solidFill>
                  <a:srgbClr val="9E0000"/>
                </a:solidFill>
                <a:latin typeface="Arial"/>
              </a:rPr>
              <a:t>2026. gada februārī</a:t>
            </a:r>
            <a:r>
              <a:rPr lang="lv-LV" sz="1800" dirty="0">
                <a:latin typeface="Arial"/>
              </a:rPr>
              <a:t> un noslēgt 2027. gada augustā</a:t>
            </a:r>
            <a:endParaRPr lang="lv-LV" sz="1800" dirty="0">
              <a:highlight>
                <a:srgbClr val="FFFF00"/>
              </a:highlight>
              <a:latin typeface="Arial"/>
            </a:endParaRPr>
          </a:p>
          <a:p>
            <a:pPr>
              <a:spcBef>
                <a:spcPts val="600"/>
              </a:spcBef>
            </a:pPr>
            <a:r>
              <a:rPr lang="lv-LV" sz="1800" b="1" dirty="0">
                <a:latin typeface="Arial"/>
              </a:rPr>
              <a:t>norise vairākos moduļos, </a:t>
            </a:r>
            <a:r>
              <a:rPr lang="lv-LV" sz="1800" dirty="0">
                <a:latin typeface="Arial"/>
              </a:rPr>
              <a:t>gan</a:t>
            </a:r>
            <a:r>
              <a:rPr lang="lv-LV" sz="1800" b="1" dirty="0">
                <a:latin typeface="Arial"/>
              </a:rPr>
              <a:t> </a:t>
            </a:r>
            <a:r>
              <a:rPr lang="lv-LV" sz="1800" b="1" dirty="0">
                <a:solidFill>
                  <a:srgbClr val="9E0000"/>
                </a:solidFill>
                <a:latin typeface="Arial"/>
              </a:rPr>
              <a:t>klātienē</a:t>
            </a:r>
            <a:r>
              <a:rPr lang="lv-LV" sz="1800" b="1" dirty="0">
                <a:latin typeface="Arial"/>
              </a:rPr>
              <a:t>, </a:t>
            </a:r>
            <a:r>
              <a:rPr lang="lv-LV" sz="1800" dirty="0">
                <a:latin typeface="Arial"/>
              </a:rPr>
              <a:t>gan</a:t>
            </a:r>
            <a:r>
              <a:rPr lang="lv-LV" sz="1800" b="1" dirty="0">
                <a:latin typeface="Arial"/>
              </a:rPr>
              <a:t> </a:t>
            </a:r>
            <a:r>
              <a:rPr lang="lv-LV" sz="1800" b="1" dirty="0">
                <a:solidFill>
                  <a:srgbClr val="9E0000"/>
                </a:solidFill>
                <a:latin typeface="Arial"/>
              </a:rPr>
              <a:t>attālināti</a:t>
            </a:r>
            <a:r>
              <a:rPr lang="lv-LV" sz="1800" b="1" dirty="0">
                <a:latin typeface="Arial"/>
              </a:rPr>
              <a:t>, starp moduļiem ir «pārtraukumi»</a:t>
            </a:r>
          </a:p>
          <a:p>
            <a:pPr>
              <a:spcBef>
                <a:spcPts val="600"/>
              </a:spcBef>
            </a:pPr>
            <a:r>
              <a:rPr lang="lv-LV" sz="1800" b="1" dirty="0">
                <a:solidFill>
                  <a:srgbClr val="9E0000"/>
                </a:solidFill>
                <a:latin typeface="Arial"/>
              </a:rPr>
              <a:t>mācības notiks Latvijā</a:t>
            </a:r>
          </a:p>
          <a:p>
            <a:pPr>
              <a:spcBef>
                <a:spcPts val="600"/>
              </a:spcBef>
            </a:pPr>
            <a:r>
              <a:rPr lang="lv-LV" sz="1800" b="1" dirty="0">
                <a:latin typeface="Arial"/>
              </a:rPr>
              <a:t>atsevišķu apmācību moduļu apguve plānota</a:t>
            </a:r>
            <a:r>
              <a:rPr lang="lv-LV" sz="1800" dirty="0">
                <a:latin typeface="Arial"/>
              </a:rPr>
              <a:t> </a:t>
            </a:r>
            <a:r>
              <a:rPr lang="lv-LV" sz="1800" b="1" dirty="0">
                <a:solidFill>
                  <a:srgbClr val="9E0000"/>
                </a:solidFill>
                <a:latin typeface="Arial"/>
              </a:rPr>
              <a:t>Īrijā</a:t>
            </a:r>
          </a:p>
          <a:p>
            <a:pPr>
              <a:spcBef>
                <a:spcPts val="600"/>
              </a:spcBef>
            </a:pPr>
            <a:r>
              <a:rPr lang="lv-LV" sz="1800" b="1" dirty="0">
                <a:latin typeface="Arial"/>
              </a:rPr>
              <a:t>dalība</a:t>
            </a:r>
            <a:r>
              <a:rPr lang="en-LV" sz="1800" b="1" dirty="0">
                <a:latin typeface="Arial"/>
              </a:rPr>
              <a:t> visās apmācību dienās obligāta</a:t>
            </a:r>
            <a:endParaRPr lang="lv-LV" sz="1800" b="1" dirty="0">
              <a:latin typeface="Arial"/>
            </a:endParaRPr>
          </a:p>
          <a:p>
            <a:pPr>
              <a:spcBef>
                <a:spcPts val="600"/>
              </a:spcBef>
            </a:pPr>
            <a:r>
              <a:rPr lang="lv-LV" sz="1800" dirty="0">
                <a:latin typeface="Arial"/>
              </a:rPr>
              <a:t>mācību valoda - </a:t>
            </a:r>
            <a:r>
              <a:rPr lang="lv-LV" sz="1800" b="1" dirty="0">
                <a:solidFill>
                  <a:srgbClr val="9E0000"/>
                </a:solidFill>
                <a:latin typeface="Arial"/>
              </a:rPr>
              <a:t>angļu</a:t>
            </a:r>
          </a:p>
          <a:p>
            <a:pPr>
              <a:spcBef>
                <a:spcPts val="600"/>
              </a:spcBef>
            </a:pPr>
            <a:endParaRPr lang="lv-LV" sz="1800" b="1" dirty="0">
              <a:solidFill>
                <a:srgbClr val="9E0000"/>
              </a:solidFill>
              <a:latin typeface="Arial"/>
            </a:endParaRPr>
          </a:p>
        </p:txBody>
      </p:sp>
      <p:sp>
        <p:nvSpPr>
          <p:cNvPr id="4" name="Title 2">
            <a:extLst>
              <a:ext uri="{FF2B5EF4-FFF2-40B4-BE49-F238E27FC236}">
                <a16:creationId xmlns:a16="http://schemas.microsoft.com/office/drawing/2014/main" id="{47A92A7B-1B1D-B332-53BF-67F95ED66D33}"/>
              </a:ext>
            </a:extLst>
          </p:cNvPr>
          <p:cNvSpPr txBox="1">
            <a:spLocks/>
          </p:cNvSpPr>
          <p:nvPr/>
        </p:nvSpPr>
        <p:spPr>
          <a:xfrm>
            <a:off x="401157" y="585663"/>
            <a:ext cx="10972800" cy="79690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800"/>
              <a:buFont typeface="Franklin Gothic"/>
              <a:buNone/>
              <a:defRPr sz="2800" b="0" i="0" u="none" strike="noStrike" cap="none">
                <a:solidFill>
                  <a:srgbClr val="3F3F3F"/>
                </a:solidFill>
                <a:latin typeface="Franklin Gothic"/>
                <a:ea typeface="Franklin Gothic"/>
                <a:cs typeface="Franklin Gothic"/>
                <a:sym typeface="Franklin Gothic"/>
              </a:defRPr>
            </a:lvl1pPr>
            <a:lvl2pPr marR="0" lvl="1"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9pPr>
          </a:lstStyle>
          <a:p>
            <a:r>
              <a:rPr lang="lv-LV" b="1">
                <a:solidFill>
                  <a:srgbClr val="8B2A0F"/>
                </a:solidFill>
              </a:rPr>
              <a:t>NFP APMĀCĪBAS </a:t>
            </a:r>
            <a:r>
              <a:rPr lang="lv-LV" b="1">
                <a:solidFill>
                  <a:schemeClr val="tx1"/>
                </a:solidFill>
              </a:rPr>
              <a:t>UN</a:t>
            </a:r>
            <a:r>
              <a:rPr lang="lv-LV"/>
              <a:t> </a:t>
            </a:r>
            <a:r>
              <a:rPr lang="lv-LV" b="1">
                <a:solidFill>
                  <a:srgbClr val="8B2A0F"/>
                </a:solidFill>
              </a:rPr>
              <a:t>ATLASE </a:t>
            </a:r>
            <a:r>
              <a:rPr lang="lv-LV" b="1">
                <a:solidFill>
                  <a:schemeClr val="tx1"/>
                </a:solidFill>
              </a:rPr>
              <a:t>LATVIJĀ</a:t>
            </a:r>
            <a:endParaRPr lang="en-US" b="1" kern="0">
              <a:solidFill>
                <a:schemeClr val="tx1"/>
              </a:solidFill>
            </a:endParaRPr>
          </a:p>
        </p:txBody>
      </p:sp>
      <p:sp>
        <p:nvSpPr>
          <p:cNvPr id="3" name="TextBox 2">
            <a:extLst>
              <a:ext uri="{FF2B5EF4-FFF2-40B4-BE49-F238E27FC236}">
                <a16:creationId xmlns:a16="http://schemas.microsoft.com/office/drawing/2014/main" id="{2225C9B6-1452-1AE0-256F-58A8126FD7F0}"/>
              </a:ext>
            </a:extLst>
          </p:cNvPr>
          <p:cNvSpPr txBox="1"/>
          <p:nvPr/>
        </p:nvSpPr>
        <p:spPr>
          <a:xfrm>
            <a:off x="953985" y="4437412"/>
            <a:ext cx="8680862"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v-LV" b="1" dirty="0">
                <a:solidFill>
                  <a:srgbClr val="3F3F3F"/>
                </a:solidFill>
                <a:cs typeface="Arial"/>
              </a:rPr>
              <a:t>Novembrī tiks izsludinātas vairākas darba vakances dalībai NFP programmā </a:t>
            </a:r>
            <a:endParaRPr lang="lv-LV" dirty="0">
              <a:solidFill>
                <a:srgbClr val="000000"/>
              </a:solidFill>
              <a:cs typeface="Arial"/>
            </a:endParaRPr>
          </a:p>
          <a:p>
            <a:pPr>
              <a:lnSpc>
                <a:spcPts val="1800"/>
              </a:lnSpc>
              <a:buFont typeface=""/>
            </a:pPr>
            <a:endParaRPr lang="lv-LV" b="1" dirty="0">
              <a:solidFill>
                <a:srgbClr val="9E0000"/>
              </a:solidFill>
              <a:cs typeface="Arial"/>
            </a:endParaRPr>
          </a:p>
        </p:txBody>
      </p:sp>
      <p:sp>
        <p:nvSpPr>
          <p:cNvPr id="5" name="TextBox 4">
            <a:extLst>
              <a:ext uri="{FF2B5EF4-FFF2-40B4-BE49-F238E27FC236}">
                <a16:creationId xmlns:a16="http://schemas.microsoft.com/office/drawing/2014/main" id="{06AD61DD-C119-5491-5B9E-853687D8D82F}"/>
              </a:ext>
            </a:extLst>
          </p:cNvPr>
          <p:cNvSpPr txBox="1"/>
          <p:nvPr/>
        </p:nvSpPr>
        <p:spPr>
          <a:xfrm>
            <a:off x="1054814" y="4915555"/>
            <a:ext cx="4702628" cy="13567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ts val="1386"/>
              </a:lnSpc>
              <a:buFont typeface="Arial"/>
              <a:buChar char="•"/>
            </a:pPr>
            <a:r>
              <a:rPr lang="lv-LV" b="1" dirty="0">
                <a:solidFill>
                  <a:srgbClr val="9E0000"/>
                </a:solidFill>
                <a:cs typeface="Segoe UI"/>
              </a:rPr>
              <a:t>10 vecmātes </a:t>
            </a:r>
            <a:r>
              <a:rPr lang="en-US" dirty="0">
                <a:cs typeface="Segoe UI"/>
              </a:rPr>
              <a:t>​​</a:t>
            </a:r>
            <a:endParaRPr lang="en-US" dirty="0"/>
          </a:p>
          <a:p>
            <a:pPr marL="285750" indent="-285750">
              <a:lnSpc>
                <a:spcPts val="1386"/>
              </a:lnSpc>
              <a:buFont typeface="Arial"/>
              <a:buChar char="•"/>
            </a:pPr>
            <a:endParaRPr lang="en-US" dirty="0">
              <a:solidFill>
                <a:srgbClr val="000000"/>
              </a:solidFill>
              <a:cs typeface="Segoe UI"/>
            </a:endParaRPr>
          </a:p>
          <a:p>
            <a:pPr marL="285750" indent="-285750">
              <a:lnSpc>
                <a:spcPts val="1386"/>
              </a:lnSpc>
              <a:buFont typeface="Arial"/>
              <a:buChar char="•"/>
            </a:pPr>
            <a:r>
              <a:rPr lang="lv-LV" b="1" dirty="0">
                <a:solidFill>
                  <a:srgbClr val="9E0000"/>
                </a:solidFill>
                <a:cs typeface="Segoe UI"/>
              </a:rPr>
              <a:t>2 supervizori </a:t>
            </a:r>
            <a:r>
              <a:rPr lang="en-US" dirty="0">
                <a:cs typeface="Segoe UI"/>
              </a:rPr>
              <a:t>​​</a:t>
            </a:r>
            <a:endParaRPr lang="en-US" dirty="0">
              <a:solidFill>
                <a:srgbClr val="000000"/>
              </a:solidFill>
              <a:cs typeface="Arial"/>
            </a:endParaRPr>
          </a:p>
          <a:p>
            <a:pPr marL="285750" indent="-285750">
              <a:lnSpc>
                <a:spcPts val="1386"/>
              </a:lnSpc>
              <a:buFont typeface="Arial"/>
              <a:buChar char="•"/>
            </a:pPr>
            <a:endParaRPr lang="en-US" dirty="0">
              <a:solidFill>
                <a:srgbClr val="000000"/>
              </a:solidFill>
              <a:cs typeface="Segoe UI"/>
            </a:endParaRPr>
          </a:p>
          <a:p>
            <a:pPr marL="285750" indent="-285750">
              <a:lnSpc>
                <a:spcPts val="1386"/>
              </a:lnSpc>
              <a:buFont typeface="Arial"/>
              <a:buChar char="•"/>
            </a:pPr>
            <a:r>
              <a:rPr lang="lv-LV" b="1" dirty="0">
                <a:solidFill>
                  <a:srgbClr val="9E0000"/>
                </a:solidFill>
                <a:cs typeface="Segoe UI"/>
              </a:rPr>
              <a:t>klīniskais vadītājs </a:t>
            </a:r>
            <a:r>
              <a:rPr lang="en-US" dirty="0">
                <a:cs typeface="Segoe UI"/>
              </a:rPr>
              <a:t>​​</a:t>
            </a:r>
            <a:endParaRPr lang="en-US" dirty="0">
              <a:cs typeface="Arial"/>
            </a:endParaRPr>
          </a:p>
          <a:p>
            <a:pPr marL="285750" indent="-285750">
              <a:lnSpc>
                <a:spcPts val="1386"/>
              </a:lnSpc>
              <a:buFont typeface="Arial"/>
              <a:buChar char="•"/>
            </a:pPr>
            <a:endParaRPr lang="en-US" dirty="0">
              <a:solidFill>
                <a:srgbClr val="000000"/>
              </a:solidFill>
              <a:cs typeface="Segoe UI"/>
            </a:endParaRPr>
          </a:p>
          <a:p>
            <a:pPr marL="285750" indent="-285750">
              <a:lnSpc>
                <a:spcPts val="1386"/>
              </a:lnSpc>
              <a:buFont typeface="Arial"/>
              <a:buChar char="•"/>
            </a:pPr>
            <a:r>
              <a:rPr lang="lv-LV" b="1" dirty="0">
                <a:solidFill>
                  <a:srgbClr val="9E0000"/>
                </a:solidFill>
                <a:cs typeface="Segoe UI"/>
              </a:rPr>
              <a:t>komandas administrators</a:t>
            </a:r>
          </a:p>
        </p:txBody>
      </p:sp>
    </p:spTree>
    <p:extLst>
      <p:ext uri="{BB962C8B-B14F-4D97-AF65-F5344CB8AC3E}">
        <p14:creationId xmlns:p14="http://schemas.microsoft.com/office/powerpoint/2010/main" val="290022293"/>
      </p:ext>
    </p:extLst>
  </p:cSld>
  <p:clrMapOvr>
    <a:masterClrMapping/>
  </p:clrMapOvr>
</p:sld>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videndVTI">
  <a:themeElements>
    <a:clrScheme name="Aspect">
      <a:dk1>
        <a:srgbClr val="000000"/>
      </a:dk1>
      <a:lt1>
        <a:srgbClr val="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9070d2e-753c-404b-8981-feee8657e0d6" xsi:nil="true"/>
    <lcf76f155ced4ddcb4097134ff3c332f xmlns="ea8bf790-8b8d-4430-83a1-d707865efde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B0123BCE8A88448B7A62BC969DCA1BA" ma:contentTypeVersion="15" ma:contentTypeDescription="Create a new document." ma:contentTypeScope="" ma:versionID="f18af7a2d38085c631cc0a5db65be181">
  <xsd:schema xmlns:xsd="http://www.w3.org/2001/XMLSchema" xmlns:xs="http://www.w3.org/2001/XMLSchema" xmlns:p="http://schemas.microsoft.com/office/2006/metadata/properties" xmlns:ns2="ea8bf790-8b8d-4430-83a1-d707865efde4" xmlns:ns3="69070d2e-753c-404b-8981-feee8657e0d6" targetNamespace="http://schemas.microsoft.com/office/2006/metadata/properties" ma:root="true" ma:fieldsID="5596b4659f5577ea689a064fc57c5bf0" ns2:_="" ns3:_="">
    <xsd:import namespace="ea8bf790-8b8d-4430-83a1-d707865efde4"/>
    <xsd:import namespace="69070d2e-753c-404b-8981-feee8657e0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8bf790-8b8d-4430-83a1-d707865efd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4c26a82-2b24-45e5-89b7-c1f884b4c02f"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070d2e-753c-404b-8981-feee8657e0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940f0bc-e53f-4539-83ea-1f4f2d554faa}" ma:internalName="TaxCatchAll" ma:showField="CatchAllData" ma:web="69070d2e-753c-404b-8981-feee8657e0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CDB06F-F576-4C85-BEB9-FB13384F640A}">
  <ds:schemaRefs>
    <ds:schemaRef ds:uri="69070d2e-753c-404b-8981-feee8657e0d6"/>
    <ds:schemaRef ds:uri="ea8bf790-8b8d-4430-83a1-d707865efde4"/>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F8B60D5-D592-45B7-BC45-2FC19C56F2CD}"/>
</file>

<file path=customXml/itemProps3.xml><?xml version="1.0" encoding="utf-8"?>
<ds:datastoreItem xmlns:ds="http://schemas.openxmlformats.org/officeDocument/2006/customXml" ds:itemID="{175D04E7-CE70-479D-B7EA-43AC442EF9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TotalTime>
  <Words>816</Words>
  <Application>Microsoft Office PowerPoint</Application>
  <PresentationFormat>Widescreen</PresentationFormat>
  <Paragraphs>128</Paragraphs>
  <Slides>11</Slides>
  <Notes>7</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11</vt:i4>
      </vt:variant>
    </vt:vector>
  </HeadingPairs>
  <TitlesOfParts>
    <vt:vector size="27" baseType="lpstr">
      <vt:lpstr>Arial</vt:lpstr>
      <vt:lpstr>Calibri</vt:lpstr>
      <vt:lpstr>Calibri Light</vt:lpstr>
      <vt:lpstr>Franklin Gothic</vt:lpstr>
      <vt:lpstr>Franklin Gothic</vt:lpstr>
      <vt:lpstr>Georgia</vt:lpstr>
      <vt:lpstr>Libre Franklin</vt:lpstr>
      <vt:lpstr>Noto Sans Symbols</vt:lpstr>
      <vt:lpstr>Segoe UI</vt:lpstr>
      <vt:lpstr>Times New Roman</vt:lpstr>
      <vt:lpstr>Trebuchet MS</vt:lpstr>
      <vt:lpstr>Verdana</vt:lpstr>
      <vt:lpstr>Wingdings</vt:lpstr>
      <vt:lpstr>Office Theme</vt:lpstr>
      <vt:lpstr>Custom Design</vt:lpstr>
      <vt:lpstr>DividendVTI</vt:lpstr>
      <vt:lpstr>Nurse-Family Partnership (Māsu/ Vecmāšu ģimeņu partnerības)  programmas ieviešana Latvijā</vt:lpstr>
      <vt:lpstr>Nurse-Family Partnership (NFP)</vt:lpstr>
      <vt:lpstr>NFP GALVENIE MĒRĶI</vt:lpstr>
      <vt:lpstr>NFP UZBŪVE</vt:lpstr>
      <vt:lpstr>BŪTISKI FAKTI PAR NFP</vt:lpstr>
      <vt:lpstr>PĒTĪJUMI UZRĀDA, KA </vt:lpstr>
      <vt:lpstr>NFP IEVIEŠANA LATVIJĀ</vt:lpstr>
      <vt:lpstr>NFP IEVIEŠANA LATVIJĀ</vt:lpstr>
      <vt:lpstr>PowerPoint Presentation</vt:lpstr>
      <vt:lpstr>NFP APMĀCĪBAS UN ATLASE LATVIJĀ </vt:lpstr>
      <vt:lpstr>Paldies par uzmanību!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Olita Augustovska</dc:creator>
  <cp:lastModifiedBy>Alise Kruška</cp:lastModifiedBy>
  <cp:revision>525</cp:revision>
  <cp:lastPrinted>2024-02-05T09:07:41Z</cp:lastPrinted>
  <dcterms:created xsi:type="dcterms:W3CDTF">2020-07-16T11:34:40Z</dcterms:created>
  <dcterms:modified xsi:type="dcterms:W3CDTF">2025-10-14T08:10:28Z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0x010100AB0123BCE8A88448B7A62BC969DCA1BA</vt:lpwstr>
  </property>
  <property fmtid="{D5CDD505-2E9C-101B-9397-08002B2CF9AE}" pid="3" name="MediaServiceImageTags">
    <vt:lpwstr/>
  </property>
</Properties>
</file>