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742113" cy="9872663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5A4B3-2D6C-40C5-87E6-394B5C43DD62}" type="doc">
      <dgm:prSet loTypeId="urn:microsoft.com/office/officeart/2005/8/layout/cycle2" loCatId="cycle" qsTypeId="urn:microsoft.com/office/officeart/2005/8/quickstyle/simple1#2" qsCatId="simple" csTypeId="urn:microsoft.com/office/officeart/2005/8/colors/colorful2" csCatId="colorful" phldr="1"/>
      <dgm:spPr/>
      <dgm:t>
        <a:bodyPr/>
        <a:lstStyle/>
        <a:p>
          <a:endParaRPr lang="lv-LV"/>
        </a:p>
      </dgm:t>
    </dgm:pt>
    <dgm:pt modelId="{3012336D-80E5-49CC-B8B4-86D81EE0EDCC}">
      <dgm:prSet phldrT="[Teksts]"/>
      <dgm:spPr/>
      <dgm:t>
        <a:bodyPr/>
        <a:lstStyle/>
        <a:p>
          <a:r>
            <a:rPr lang="lv-LV" dirty="0"/>
            <a:t>1. </a:t>
          </a:r>
          <a:r>
            <a:rPr lang="lv-LV" dirty="0" smtClean="0"/>
            <a:t>Informācija </a:t>
          </a:r>
          <a:r>
            <a:rPr lang="lv-LV" dirty="0"/>
            <a:t>MP</a:t>
          </a:r>
        </a:p>
      </dgm:t>
    </dgm:pt>
    <dgm:pt modelId="{1E6F0A26-2851-4BCE-AE96-1DD4FD03A305}" type="parTrans" cxnId="{CAC5885C-B52B-41A5-A90C-3C08513A0321}">
      <dgm:prSet/>
      <dgm:spPr/>
      <dgm:t>
        <a:bodyPr/>
        <a:lstStyle/>
        <a:p>
          <a:endParaRPr lang="lv-LV"/>
        </a:p>
      </dgm:t>
    </dgm:pt>
    <dgm:pt modelId="{0A85229C-ABA2-4D64-9486-722414E15A44}" type="sibTrans" cxnId="{CAC5885C-B52B-41A5-A90C-3C08513A0321}">
      <dgm:prSet/>
      <dgm:spPr/>
      <dgm:t>
        <a:bodyPr/>
        <a:lstStyle/>
        <a:p>
          <a:endParaRPr lang="lv-LV"/>
        </a:p>
      </dgm:t>
    </dgm:pt>
    <dgm:pt modelId="{E7201660-61B0-4B07-8058-2F988F0242F2}">
      <dgm:prSet phldrT="[Teksts]"/>
      <dgm:spPr/>
      <dgm:t>
        <a:bodyPr/>
        <a:lstStyle/>
        <a:p>
          <a:r>
            <a:rPr lang="lv-LV" dirty="0"/>
            <a:t>2. </a:t>
          </a:r>
          <a:r>
            <a:rPr lang="lv-LV" dirty="0" smtClean="0"/>
            <a:t>MP </a:t>
          </a:r>
          <a:r>
            <a:rPr lang="lv-LV" dirty="0"/>
            <a:t>dod uzdevumu apziņot</a:t>
          </a:r>
        </a:p>
      </dgm:t>
    </dgm:pt>
    <dgm:pt modelId="{536DA0C2-A590-413D-A67A-AA25FAC06FEB}" type="parTrans" cxnId="{DFE2EDEC-EB41-4BC7-9FC7-C35C11714C20}">
      <dgm:prSet/>
      <dgm:spPr/>
      <dgm:t>
        <a:bodyPr/>
        <a:lstStyle/>
        <a:p>
          <a:endParaRPr lang="lv-LV"/>
        </a:p>
      </dgm:t>
    </dgm:pt>
    <dgm:pt modelId="{91E46D9A-454A-4F19-B672-08DA5C847487}" type="sibTrans" cxnId="{DFE2EDEC-EB41-4BC7-9FC7-C35C11714C20}">
      <dgm:prSet/>
      <dgm:spPr/>
      <dgm:t>
        <a:bodyPr/>
        <a:lstStyle/>
        <a:p>
          <a:endParaRPr lang="lv-LV"/>
        </a:p>
      </dgm:t>
    </dgm:pt>
    <dgm:pt modelId="{EF2734EC-2BCB-4071-907E-B885024B2ACD}">
      <dgm:prSet phldrT="[Teksts]"/>
      <dgm:spPr/>
      <dgm:t>
        <a:bodyPr/>
        <a:lstStyle/>
        <a:p>
          <a:r>
            <a:rPr lang="lv-LV"/>
            <a:t>3. VUGD sabardībā ar NBS un VP apziņo</a:t>
          </a:r>
        </a:p>
      </dgm:t>
    </dgm:pt>
    <dgm:pt modelId="{02CF308C-9A81-4E0A-BA3A-4F169CC4D82B}" type="parTrans" cxnId="{502B274E-C8D3-4ADF-B355-1926574E4557}">
      <dgm:prSet/>
      <dgm:spPr/>
      <dgm:t>
        <a:bodyPr/>
        <a:lstStyle/>
        <a:p>
          <a:endParaRPr lang="lv-LV"/>
        </a:p>
      </dgm:t>
    </dgm:pt>
    <dgm:pt modelId="{E91E9BCE-9E14-4B5D-BCBB-48FCBD5DB916}" type="sibTrans" cxnId="{502B274E-C8D3-4ADF-B355-1926574E4557}">
      <dgm:prSet/>
      <dgm:spPr/>
      <dgm:t>
        <a:bodyPr/>
        <a:lstStyle/>
        <a:p>
          <a:endParaRPr lang="lv-LV"/>
        </a:p>
      </dgm:t>
    </dgm:pt>
    <dgm:pt modelId="{6E780D77-A8D0-4732-81E7-402ADC6D865C}">
      <dgm:prSet phldrT="[Teksts]"/>
      <dgm:spPr/>
      <dgm:t>
        <a:bodyPr/>
        <a:lstStyle/>
        <a:p>
          <a:r>
            <a:rPr lang="lv-LV"/>
            <a:t>4. Apziņojamais apstiprina ziņas saņemšanu</a:t>
          </a:r>
        </a:p>
      </dgm:t>
    </dgm:pt>
    <dgm:pt modelId="{A6443BD0-B06F-4BE0-8B87-B087AFEEE9BD}" type="parTrans" cxnId="{B63BE359-D82C-4C81-83CF-20E4C2B4E7F6}">
      <dgm:prSet/>
      <dgm:spPr/>
      <dgm:t>
        <a:bodyPr/>
        <a:lstStyle/>
        <a:p>
          <a:endParaRPr lang="lv-LV"/>
        </a:p>
      </dgm:t>
    </dgm:pt>
    <dgm:pt modelId="{826EEAF6-3579-41E2-90A5-E5129A537C7A}" type="sibTrans" cxnId="{B63BE359-D82C-4C81-83CF-20E4C2B4E7F6}">
      <dgm:prSet/>
      <dgm:spPr/>
      <dgm:t>
        <a:bodyPr/>
        <a:lstStyle/>
        <a:p>
          <a:endParaRPr lang="lv-LV"/>
        </a:p>
      </dgm:t>
    </dgm:pt>
    <dgm:pt modelId="{F39B8D11-530C-4123-B22F-2C22EA5160EC}">
      <dgm:prSet phldrT="[Teksts]"/>
      <dgm:spPr/>
      <dgm:t>
        <a:bodyPr/>
        <a:lstStyle/>
        <a:p>
          <a:r>
            <a:rPr lang="lv-LV" dirty="0"/>
            <a:t>5. Ja nav apstiprinājuma no apziņojamā mēģina sazināties, ja </a:t>
          </a:r>
          <a:r>
            <a:rPr lang="lv-LV" dirty="0" smtClean="0"/>
            <a:t>nevar, </a:t>
          </a:r>
          <a:r>
            <a:rPr lang="lv-LV" dirty="0"/>
            <a:t>apziņo citus apziņojamos</a:t>
          </a:r>
        </a:p>
      </dgm:t>
    </dgm:pt>
    <dgm:pt modelId="{98A57325-7980-437C-8954-DF648D5A0D43}" type="parTrans" cxnId="{32B7E403-FA95-4250-B952-29C70C135976}">
      <dgm:prSet/>
      <dgm:spPr/>
      <dgm:t>
        <a:bodyPr/>
        <a:lstStyle/>
        <a:p>
          <a:endParaRPr lang="lv-LV"/>
        </a:p>
      </dgm:t>
    </dgm:pt>
    <dgm:pt modelId="{BA36113D-9164-4D18-8DF4-68E3D616EE7F}" type="sibTrans" cxnId="{32B7E403-FA95-4250-B952-29C70C135976}">
      <dgm:prSet/>
      <dgm:spPr/>
      <dgm:t>
        <a:bodyPr/>
        <a:lstStyle/>
        <a:p>
          <a:endParaRPr lang="lv-LV"/>
        </a:p>
      </dgm:t>
    </dgm:pt>
    <dgm:pt modelId="{09CCA0E0-6623-4392-9E57-3543EE78AFDE}">
      <dgm:prSet/>
      <dgm:spPr/>
      <dgm:t>
        <a:bodyPr/>
        <a:lstStyle/>
        <a:p>
          <a:r>
            <a:rPr lang="lv-LV"/>
            <a:t>6. Apziņotāji aizpilda apziņošanas reģistrācijas veidlapu</a:t>
          </a:r>
        </a:p>
      </dgm:t>
    </dgm:pt>
    <dgm:pt modelId="{8B529692-777A-49E2-B8FE-22AD5FDCC49E}" type="parTrans" cxnId="{BAE3C820-7809-4B97-BBEC-82D82A9C58B9}">
      <dgm:prSet/>
      <dgm:spPr/>
      <dgm:t>
        <a:bodyPr/>
        <a:lstStyle/>
        <a:p>
          <a:endParaRPr lang="lv-LV"/>
        </a:p>
      </dgm:t>
    </dgm:pt>
    <dgm:pt modelId="{A7FB48EC-4794-4F5B-A611-FA89E68F450E}" type="sibTrans" cxnId="{BAE3C820-7809-4B97-BBEC-82D82A9C58B9}">
      <dgm:prSet/>
      <dgm:spPr/>
      <dgm:t>
        <a:bodyPr/>
        <a:lstStyle/>
        <a:p>
          <a:endParaRPr lang="lv-LV"/>
        </a:p>
      </dgm:t>
    </dgm:pt>
    <dgm:pt modelId="{8150F0DB-69C2-45D9-986D-A5A88151EC1B}" type="pres">
      <dgm:prSet presAssocID="{1D15A4B3-2D6C-40C5-87E6-394B5C43DD6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9179F11A-C730-45D2-993C-7A4D4945FF98}" type="pres">
      <dgm:prSet presAssocID="{3012336D-80E5-49CC-B8B4-86D81EE0EDC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3EAE6A5-DA73-4F03-90A3-B15FD707D620}" type="pres">
      <dgm:prSet presAssocID="{0A85229C-ABA2-4D64-9486-722414E15A44}" presName="sibTrans" presStyleLbl="sibTrans2D1" presStyleIdx="0" presStyleCnt="6"/>
      <dgm:spPr/>
      <dgm:t>
        <a:bodyPr/>
        <a:lstStyle/>
        <a:p>
          <a:endParaRPr lang="lv-LV"/>
        </a:p>
      </dgm:t>
    </dgm:pt>
    <dgm:pt modelId="{904E510E-11CA-4276-85CD-806A346511ED}" type="pres">
      <dgm:prSet presAssocID="{0A85229C-ABA2-4D64-9486-722414E15A44}" presName="connectorText" presStyleLbl="sibTrans2D1" presStyleIdx="0" presStyleCnt="6"/>
      <dgm:spPr/>
      <dgm:t>
        <a:bodyPr/>
        <a:lstStyle/>
        <a:p>
          <a:endParaRPr lang="lv-LV"/>
        </a:p>
      </dgm:t>
    </dgm:pt>
    <dgm:pt modelId="{EA8919F4-F001-43E2-A4FA-35773A59D506}" type="pres">
      <dgm:prSet presAssocID="{E7201660-61B0-4B07-8058-2F988F0242F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A08E447-D5E0-45A5-BB8B-E2273A927170}" type="pres">
      <dgm:prSet presAssocID="{91E46D9A-454A-4F19-B672-08DA5C847487}" presName="sibTrans" presStyleLbl="sibTrans2D1" presStyleIdx="1" presStyleCnt="6"/>
      <dgm:spPr/>
      <dgm:t>
        <a:bodyPr/>
        <a:lstStyle/>
        <a:p>
          <a:endParaRPr lang="lv-LV"/>
        </a:p>
      </dgm:t>
    </dgm:pt>
    <dgm:pt modelId="{91E50AD0-40D0-46BC-A1B9-5F304CA85865}" type="pres">
      <dgm:prSet presAssocID="{91E46D9A-454A-4F19-B672-08DA5C847487}" presName="connectorText" presStyleLbl="sibTrans2D1" presStyleIdx="1" presStyleCnt="6"/>
      <dgm:spPr/>
      <dgm:t>
        <a:bodyPr/>
        <a:lstStyle/>
        <a:p>
          <a:endParaRPr lang="lv-LV"/>
        </a:p>
      </dgm:t>
    </dgm:pt>
    <dgm:pt modelId="{A156091A-9D0F-4073-B1C7-57B94905DA2C}" type="pres">
      <dgm:prSet presAssocID="{EF2734EC-2BCB-4071-907E-B885024B2AC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1D6E8BC-FCB2-4157-8138-24C15C8ADB59}" type="pres">
      <dgm:prSet presAssocID="{E91E9BCE-9E14-4B5D-BCBB-48FCBD5DB916}" presName="sibTrans" presStyleLbl="sibTrans2D1" presStyleIdx="2" presStyleCnt="6"/>
      <dgm:spPr/>
      <dgm:t>
        <a:bodyPr/>
        <a:lstStyle/>
        <a:p>
          <a:endParaRPr lang="lv-LV"/>
        </a:p>
      </dgm:t>
    </dgm:pt>
    <dgm:pt modelId="{BB2BC098-8C1B-4062-A592-748DDFB2EBCF}" type="pres">
      <dgm:prSet presAssocID="{E91E9BCE-9E14-4B5D-BCBB-48FCBD5DB916}" presName="connectorText" presStyleLbl="sibTrans2D1" presStyleIdx="2" presStyleCnt="6"/>
      <dgm:spPr/>
      <dgm:t>
        <a:bodyPr/>
        <a:lstStyle/>
        <a:p>
          <a:endParaRPr lang="lv-LV"/>
        </a:p>
      </dgm:t>
    </dgm:pt>
    <dgm:pt modelId="{C1CB8A32-B2D8-4DFC-B770-546FD7A15794}" type="pres">
      <dgm:prSet presAssocID="{6E780D77-A8D0-4732-81E7-402ADC6D865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1FB5A81-913C-43DF-A9B6-A61FD7B9587B}" type="pres">
      <dgm:prSet presAssocID="{826EEAF6-3579-41E2-90A5-E5129A537C7A}" presName="sibTrans" presStyleLbl="sibTrans2D1" presStyleIdx="3" presStyleCnt="6"/>
      <dgm:spPr/>
      <dgm:t>
        <a:bodyPr/>
        <a:lstStyle/>
        <a:p>
          <a:endParaRPr lang="lv-LV"/>
        </a:p>
      </dgm:t>
    </dgm:pt>
    <dgm:pt modelId="{AEF19C99-3990-4495-9421-87CE45F7A059}" type="pres">
      <dgm:prSet presAssocID="{826EEAF6-3579-41E2-90A5-E5129A537C7A}" presName="connectorText" presStyleLbl="sibTrans2D1" presStyleIdx="3" presStyleCnt="6"/>
      <dgm:spPr/>
      <dgm:t>
        <a:bodyPr/>
        <a:lstStyle/>
        <a:p>
          <a:endParaRPr lang="lv-LV"/>
        </a:p>
      </dgm:t>
    </dgm:pt>
    <dgm:pt modelId="{29B4D44B-DACC-481C-A672-F9D16FB973C7}" type="pres">
      <dgm:prSet presAssocID="{F39B8D11-530C-4123-B22F-2C22EA5160E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C427118-8A2C-4DEE-A2F5-D87A10F6C6E7}" type="pres">
      <dgm:prSet presAssocID="{BA36113D-9164-4D18-8DF4-68E3D616EE7F}" presName="sibTrans" presStyleLbl="sibTrans2D1" presStyleIdx="4" presStyleCnt="6"/>
      <dgm:spPr/>
      <dgm:t>
        <a:bodyPr/>
        <a:lstStyle/>
        <a:p>
          <a:endParaRPr lang="lv-LV"/>
        </a:p>
      </dgm:t>
    </dgm:pt>
    <dgm:pt modelId="{B8F44905-720C-40C5-9C2E-6065FD8F9B6B}" type="pres">
      <dgm:prSet presAssocID="{BA36113D-9164-4D18-8DF4-68E3D616EE7F}" presName="connectorText" presStyleLbl="sibTrans2D1" presStyleIdx="4" presStyleCnt="6"/>
      <dgm:spPr/>
      <dgm:t>
        <a:bodyPr/>
        <a:lstStyle/>
        <a:p>
          <a:endParaRPr lang="lv-LV"/>
        </a:p>
      </dgm:t>
    </dgm:pt>
    <dgm:pt modelId="{C499D718-4B7E-4B3F-BEB7-1F577E2F9CF2}" type="pres">
      <dgm:prSet presAssocID="{09CCA0E0-6623-4392-9E57-3543EE78AFDE}" presName="node" presStyleLbl="node1" presStyleIdx="5" presStyleCnt="6" custRadScaleRad="100989" custRadScaleInc="-107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3307DFC-9529-40A1-9A27-E70F58B643EB}" type="pres">
      <dgm:prSet presAssocID="{A7FB48EC-4794-4F5B-A611-FA89E68F450E}" presName="sibTrans" presStyleLbl="sibTrans2D1" presStyleIdx="5" presStyleCnt="6"/>
      <dgm:spPr/>
      <dgm:t>
        <a:bodyPr/>
        <a:lstStyle/>
        <a:p>
          <a:endParaRPr lang="lv-LV"/>
        </a:p>
      </dgm:t>
    </dgm:pt>
    <dgm:pt modelId="{CD39B451-4615-411C-BAA3-DC25CE26748B}" type="pres">
      <dgm:prSet presAssocID="{A7FB48EC-4794-4F5B-A611-FA89E68F450E}" presName="connectorText" presStyleLbl="sibTrans2D1" presStyleIdx="5" presStyleCnt="6"/>
      <dgm:spPr/>
      <dgm:t>
        <a:bodyPr/>
        <a:lstStyle/>
        <a:p>
          <a:endParaRPr lang="lv-LV"/>
        </a:p>
      </dgm:t>
    </dgm:pt>
  </dgm:ptLst>
  <dgm:cxnLst>
    <dgm:cxn modelId="{DFE2EDEC-EB41-4BC7-9FC7-C35C11714C20}" srcId="{1D15A4B3-2D6C-40C5-87E6-394B5C43DD62}" destId="{E7201660-61B0-4B07-8058-2F988F0242F2}" srcOrd="1" destOrd="0" parTransId="{536DA0C2-A590-413D-A67A-AA25FAC06FEB}" sibTransId="{91E46D9A-454A-4F19-B672-08DA5C847487}"/>
    <dgm:cxn modelId="{623311BA-6E7E-4D82-80E0-8B045CC9AC2C}" type="presOf" srcId="{3012336D-80E5-49CC-B8B4-86D81EE0EDCC}" destId="{9179F11A-C730-45D2-993C-7A4D4945FF98}" srcOrd="0" destOrd="0" presId="urn:microsoft.com/office/officeart/2005/8/layout/cycle2"/>
    <dgm:cxn modelId="{AA839819-740C-4C75-913D-D4CF50ADCA63}" type="presOf" srcId="{826EEAF6-3579-41E2-90A5-E5129A537C7A}" destId="{01FB5A81-913C-43DF-A9B6-A61FD7B9587B}" srcOrd="0" destOrd="0" presId="urn:microsoft.com/office/officeart/2005/8/layout/cycle2"/>
    <dgm:cxn modelId="{DB20C7B1-2D5E-49BB-84FD-A2765FB6C519}" type="presOf" srcId="{09CCA0E0-6623-4392-9E57-3543EE78AFDE}" destId="{C499D718-4B7E-4B3F-BEB7-1F577E2F9CF2}" srcOrd="0" destOrd="0" presId="urn:microsoft.com/office/officeart/2005/8/layout/cycle2"/>
    <dgm:cxn modelId="{9A8C707E-858F-4C89-901C-B5A5DB00ACD3}" type="presOf" srcId="{E7201660-61B0-4B07-8058-2F988F0242F2}" destId="{EA8919F4-F001-43E2-A4FA-35773A59D506}" srcOrd="0" destOrd="0" presId="urn:microsoft.com/office/officeart/2005/8/layout/cycle2"/>
    <dgm:cxn modelId="{AC718271-9B2F-4885-8D6D-0362970735C4}" type="presOf" srcId="{91E46D9A-454A-4F19-B672-08DA5C847487}" destId="{91E50AD0-40D0-46BC-A1B9-5F304CA85865}" srcOrd="1" destOrd="0" presId="urn:microsoft.com/office/officeart/2005/8/layout/cycle2"/>
    <dgm:cxn modelId="{502B274E-C8D3-4ADF-B355-1926574E4557}" srcId="{1D15A4B3-2D6C-40C5-87E6-394B5C43DD62}" destId="{EF2734EC-2BCB-4071-907E-B885024B2ACD}" srcOrd="2" destOrd="0" parTransId="{02CF308C-9A81-4E0A-BA3A-4F169CC4D82B}" sibTransId="{E91E9BCE-9E14-4B5D-BCBB-48FCBD5DB916}"/>
    <dgm:cxn modelId="{6AEBA012-1153-4246-8239-3152F3FB7AAE}" type="presOf" srcId="{EF2734EC-2BCB-4071-907E-B885024B2ACD}" destId="{A156091A-9D0F-4073-B1C7-57B94905DA2C}" srcOrd="0" destOrd="0" presId="urn:microsoft.com/office/officeart/2005/8/layout/cycle2"/>
    <dgm:cxn modelId="{B63BE359-D82C-4C81-83CF-20E4C2B4E7F6}" srcId="{1D15A4B3-2D6C-40C5-87E6-394B5C43DD62}" destId="{6E780D77-A8D0-4732-81E7-402ADC6D865C}" srcOrd="3" destOrd="0" parTransId="{A6443BD0-B06F-4BE0-8B87-B087AFEEE9BD}" sibTransId="{826EEAF6-3579-41E2-90A5-E5129A537C7A}"/>
    <dgm:cxn modelId="{96FF6935-6884-4359-A1D6-4B0585723ADD}" type="presOf" srcId="{1D15A4B3-2D6C-40C5-87E6-394B5C43DD62}" destId="{8150F0DB-69C2-45D9-986D-A5A88151EC1B}" srcOrd="0" destOrd="0" presId="urn:microsoft.com/office/officeart/2005/8/layout/cycle2"/>
    <dgm:cxn modelId="{32B7E403-FA95-4250-B952-29C70C135976}" srcId="{1D15A4B3-2D6C-40C5-87E6-394B5C43DD62}" destId="{F39B8D11-530C-4123-B22F-2C22EA5160EC}" srcOrd="4" destOrd="0" parTransId="{98A57325-7980-437C-8954-DF648D5A0D43}" sibTransId="{BA36113D-9164-4D18-8DF4-68E3D616EE7F}"/>
    <dgm:cxn modelId="{8298945C-7614-414C-B189-8376E627370B}" type="presOf" srcId="{E91E9BCE-9E14-4B5D-BCBB-48FCBD5DB916}" destId="{E1D6E8BC-FCB2-4157-8138-24C15C8ADB59}" srcOrd="0" destOrd="0" presId="urn:microsoft.com/office/officeart/2005/8/layout/cycle2"/>
    <dgm:cxn modelId="{67F0E7A5-45CE-41CF-A77B-EB1577CDFCAA}" type="presOf" srcId="{E91E9BCE-9E14-4B5D-BCBB-48FCBD5DB916}" destId="{BB2BC098-8C1B-4062-A592-748DDFB2EBCF}" srcOrd="1" destOrd="0" presId="urn:microsoft.com/office/officeart/2005/8/layout/cycle2"/>
    <dgm:cxn modelId="{B981A63E-038C-43AC-BCAA-6FA6D570BE21}" type="presOf" srcId="{A7FB48EC-4794-4F5B-A611-FA89E68F450E}" destId="{CD39B451-4615-411C-BAA3-DC25CE26748B}" srcOrd="1" destOrd="0" presId="urn:microsoft.com/office/officeart/2005/8/layout/cycle2"/>
    <dgm:cxn modelId="{215DE05F-F876-44D1-A771-1AAFC4FE995E}" type="presOf" srcId="{6E780D77-A8D0-4732-81E7-402ADC6D865C}" destId="{C1CB8A32-B2D8-4DFC-B770-546FD7A15794}" srcOrd="0" destOrd="0" presId="urn:microsoft.com/office/officeart/2005/8/layout/cycle2"/>
    <dgm:cxn modelId="{78AE0E5A-6779-4246-B572-8B4F5C0D70E9}" type="presOf" srcId="{91E46D9A-454A-4F19-B672-08DA5C847487}" destId="{0A08E447-D5E0-45A5-BB8B-E2273A927170}" srcOrd="0" destOrd="0" presId="urn:microsoft.com/office/officeart/2005/8/layout/cycle2"/>
    <dgm:cxn modelId="{E58F5E5A-6CF1-4AA0-AADE-0F92D2B8D0D9}" type="presOf" srcId="{0A85229C-ABA2-4D64-9486-722414E15A44}" destId="{904E510E-11CA-4276-85CD-806A346511ED}" srcOrd="1" destOrd="0" presId="urn:microsoft.com/office/officeart/2005/8/layout/cycle2"/>
    <dgm:cxn modelId="{13A27A45-EDA0-41CB-81A2-E27D6BE2D9F6}" type="presOf" srcId="{826EEAF6-3579-41E2-90A5-E5129A537C7A}" destId="{AEF19C99-3990-4495-9421-87CE45F7A059}" srcOrd="1" destOrd="0" presId="urn:microsoft.com/office/officeart/2005/8/layout/cycle2"/>
    <dgm:cxn modelId="{C5010A6B-3362-44A4-AD2D-CFB87A73645E}" type="presOf" srcId="{F39B8D11-530C-4123-B22F-2C22EA5160EC}" destId="{29B4D44B-DACC-481C-A672-F9D16FB973C7}" srcOrd="0" destOrd="0" presId="urn:microsoft.com/office/officeart/2005/8/layout/cycle2"/>
    <dgm:cxn modelId="{CAC5885C-B52B-41A5-A90C-3C08513A0321}" srcId="{1D15A4B3-2D6C-40C5-87E6-394B5C43DD62}" destId="{3012336D-80E5-49CC-B8B4-86D81EE0EDCC}" srcOrd="0" destOrd="0" parTransId="{1E6F0A26-2851-4BCE-AE96-1DD4FD03A305}" sibTransId="{0A85229C-ABA2-4D64-9486-722414E15A44}"/>
    <dgm:cxn modelId="{73283D86-E845-4594-9B0F-FA4CB8D565DC}" type="presOf" srcId="{0A85229C-ABA2-4D64-9486-722414E15A44}" destId="{03EAE6A5-DA73-4F03-90A3-B15FD707D620}" srcOrd="0" destOrd="0" presId="urn:microsoft.com/office/officeart/2005/8/layout/cycle2"/>
    <dgm:cxn modelId="{0B23622A-67BB-4A27-AA09-5B2BF4FE6750}" type="presOf" srcId="{BA36113D-9164-4D18-8DF4-68E3D616EE7F}" destId="{DC427118-8A2C-4DEE-A2F5-D87A10F6C6E7}" srcOrd="0" destOrd="0" presId="urn:microsoft.com/office/officeart/2005/8/layout/cycle2"/>
    <dgm:cxn modelId="{2AAF324A-0E4D-48C7-A46A-F5D94A5482C8}" type="presOf" srcId="{A7FB48EC-4794-4F5B-A611-FA89E68F450E}" destId="{43307DFC-9529-40A1-9A27-E70F58B643EB}" srcOrd="0" destOrd="0" presId="urn:microsoft.com/office/officeart/2005/8/layout/cycle2"/>
    <dgm:cxn modelId="{BAE3C820-7809-4B97-BBEC-82D82A9C58B9}" srcId="{1D15A4B3-2D6C-40C5-87E6-394B5C43DD62}" destId="{09CCA0E0-6623-4392-9E57-3543EE78AFDE}" srcOrd="5" destOrd="0" parTransId="{8B529692-777A-49E2-B8FE-22AD5FDCC49E}" sibTransId="{A7FB48EC-4794-4F5B-A611-FA89E68F450E}"/>
    <dgm:cxn modelId="{D05A2FEC-682D-41F2-8DC9-C95CC93C0E9B}" type="presOf" srcId="{BA36113D-9164-4D18-8DF4-68E3D616EE7F}" destId="{B8F44905-720C-40C5-9C2E-6065FD8F9B6B}" srcOrd="1" destOrd="0" presId="urn:microsoft.com/office/officeart/2005/8/layout/cycle2"/>
    <dgm:cxn modelId="{F8DFEAB7-E974-4917-931E-E18D67FB4A61}" type="presParOf" srcId="{8150F0DB-69C2-45D9-986D-A5A88151EC1B}" destId="{9179F11A-C730-45D2-993C-7A4D4945FF98}" srcOrd="0" destOrd="0" presId="urn:microsoft.com/office/officeart/2005/8/layout/cycle2"/>
    <dgm:cxn modelId="{32DEB45B-2CAF-4C21-9C3A-E0A2843C5252}" type="presParOf" srcId="{8150F0DB-69C2-45D9-986D-A5A88151EC1B}" destId="{03EAE6A5-DA73-4F03-90A3-B15FD707D620}" srcOrd="1" destOrd="0" presId="urn:microsoft.com/office/officeart/2005/8/layout/cycle2"/>
    <dgm:cxn modelId="{A5BE5C3B-7583-4C8D-BA79-5DA3FF104F33}" type="presParOf" srcId="{03EAE6A5-DA73-4F03-90A3-B15FD707D620}" destId="{904E510E-11CA-4276-85CD-806A346511ED}" srcOrd="0" destOrd="0" presId="urn:microsoft.com/office/officeart/2005/8/layout/cycle2"/>
    <dgm:cxn modelId="{2020A020-6228-4B89-9482-8E8E74722A2B}" type="presParOf" srcId="{8150F0DB-69C2-45D9-986D-A5A88151EC1B}" destId="{EA8919F4-F001-43E2-A4FA-35773A59D506}" srcOrd="2" destOrd="0" presId="urn:microsoft.com/office/officeart/2005/8/layout/cycle2"/>
    <dgm:cxn modelId="{96BC8E6A-01DB-492D-A4DC-B0098DEC0140}" type="presParOf" srcId="{8150F0DB-69C2-45D9-986D-A5A88151EC1B}" destId="{0A08E447-D5E0-45A5-BB8B-E2273A927170}" srcOrd="3" destOrd="0" presId="urn:microsoft.com/office/officeart/2005/8/layout/cycle2"/>
    <dgm:cxn modelId="{FD600652-4135-4251-9954-7DC32E1698A3}" type="presParOf" srcId="{0A08E447-D5E0-45A5-BB8B-E2273A927170}" destId="{91E50AD0-40D0-46BC-A1B9-5F304CA85865}" srcOrd="0" destOrd="0" presId="urn:microsoft.com/office/officeart/2005/8/layout/cycle2"/>
    <dgm:cxn modelId="{8554ADA8-FF79-4405-A713-D9C89853553D}" type="presParOf" srcId="{8150F0DB-69C2-45D9-986D-A5A88151EC1B}" destId="{A156091A-9D0F-4073-B1C7-57B94905DA2C}" srcOrd="4" destOrd="0" presId="urn:microsoft.com/office/officeart/2005/8/layout/cycle2"/>
    <dgm:cxn modelId="{B8860CC6-2ACB-4DC9-BF78-299C872A3B29}" type="presParOf" srcId="{8150F0DB-69C2-45D9-986D-A5A88151EC1B}" destId="{E1D6E8BC-FCB2-4157-8138-24C15C8ADB59}" srcOrd="5" destOrd="0" presId="urn:microsoft.com/office/officeart/2005/8/layout/cycle2"/>
    <dgm:cxn modelId="{6F758346-671D-4639-BB66-A8FEBB1E0FF7}" type="presParOf" srcId="{E1D6E8BC-FCB2-4157-8138-24C15C8ADB59}" destId="{BB2BC098-8C1B-4062-A592-748DDFB2EBCF}" srcOrd="0" destOrd="0" presId="urn:microsoft.com/office/officeart/2005/8/layout/cycle2"/>
    <dgm:cxn modelId="{CAA6B8D4-4B15-4AB9-8943-6BAA11A4AE9F}" type="presParOf" srcId="{8150F0DB-69C2-45D9-986D-A5A88151EC1B}" destId="{C1CB8A32-B2D8-4DFC-B770-546FD7A15794}" srcOrd="6" destOrd="0" presId="urn:microsoft.com/office/officeart/2005/8/layout/cycle2"/>
    <dgm:cxn modelId="{B7E0538D-F0B4-43C3-847F-B89F5925CDB5}" type="presParOf" srcId="{8150F0DB-69C2-45D9-986D-A5A88151EC1B}" destId="{01FB5A81-913C-43DF-A9B6-A61FD7B9587B}" srcOrd="7" destOrd="0" presId="urn:microsoft.com/office/officeart/2005/8/layout/cycle2"/>
    <dgm:cxn modelId="{9CAAF32C-6B1D-4C74-82F8-9AEA57FBFF1B}" type="presParOf" srcId="{01FB5A81-913C-43DF-A9B6-A61FD7B9587B}" destId="{AEF19C99-3990-4495-9421-87CE45F7A059}" srcOrd="0" destOrd="0" presId="urn:microsoft.com/office/officeart/2005/8/layout/cycle2"/>
    <dgm:cxn modelId="{39A77DFE-255F-45D2-B696-A9F0914B0F27}" type="presParOf" srcId="{8150F0DB-69C2-45D9-986D-A5A88151EC1B}" destId="{29B4D44B-DACC-481C-A672-F9D16FB973C7}" srcOrd="8" destOrd="0" presId="urn:microsoft.com/office/officeart/2005/8/layout/cycle2"/>
    <dgm:cxn modelId="{5630ACA8-D1DF-4E4F-8A94-58B3CA174728}" type="presParOf" srcId="{8150F0DB-69C2-45D9-986D-A5A88151EC1B}" destId="{DC427118-8A2C-4DEE-A2F5-D87A10F6C6E7}" srcOrd="9" destOrd="0" presId="urn:microsoft.com/office/officeart/2005/8/layout/cycle2"/>
    <dgm:cxn modelId="{1714C710-A5EB-496C-A5B7-1CC6CF2C78F7}" type="presParOf" srcId="{DC427118-8A2C-4DEE-A2F5-D87A10F6C6E7}" destId="{B8F44905-720C-40C5-9C2E-6065FD8F9B6B}" srcOrd="0" destOrd="0" presId="urn:microsoft.com/office/officeart/2005/8/layout/cycle2"/>
    <dgm:cxn modelId="{D56EF89F-EBA7-42E6-911C-68D0E0C76F2F}" type="presParOf" srcId="{8150F0DB-69C2-45D9-986D-A5A88151EC1B}" destId="{C499D718-4B7E-4B3F-BEB7-1F577E2F9CF2}" srcOrd="10" destOrd="0" presId="urn:microsoft.com/office/officeart/2005/8/layout/cycle2"/>
    <dgm:cxn modelId="{3025711C-91F7-4894-B6D8-7E55E74D5158}" type="presParOf" srcId="{8150F0DB-69C2-45D9-986D-A5A88151EC1B}" destId="{43307DFC-9529-40A1-9A27-E70F58B643EB}" srcOrd="11" destOrd="0" presId="urn:microsoft.com/office/officeart/2005/8/layout/cycle2"/>
    <dgm:cxn modelId="{C04C74D3-F593-448F-8CA9-04CA2A9571D7}" type="presParOf" srcId="{43307DFC-9529-40A1-9A27-E70F58B643EB}" destId="{CD39B451-4615-411C-BAA3-DC25CE26748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9F11A-C730-45D2-993C-7A4D4945FF98}">
      <dsp:nvSpPr>
        <dsp:cNvPr id="0" name=""/>
        <dsp:cNvSpPr/>
      </dsp:nvSpPr>
      <dsp:spPr>
        <a:xfrm>
          <a:off x="3115512" y="1562"/>
          <a:ext cx="1302115" cy="13021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/>
            <a:t>1. </a:t>
          </a:r>
          <a:r>
            <a:rPr lang="lv-LV" sz="900" kern="1200" dirty="0" smtClean="0"/>
            <a:t>Informācija </a:t>
          </a:r>
          <a:r>
            <a:rPr lang="lv-LV" sz="900" kern="1200" dirty="0"/>
            <a:t>MP</a:t>
          </a:r>
        </a:p>
      </dsp:txBody>
      <dsp:txXfrm>
        <a:off x="3306202" y="192252"/>
        <a:ext cx="920735" cy="920735"/>
      </dsp:txXfrm>
    </dsp:sp>
    <dsp:sp modelId="{03EAE6A5-DA73-4F03-90A3-B15FD707D620}">
      <dsp:nvSpPr>
        <dsp:cNvPr id="0" name=""/>
        <dsp:cNvSpPr/>
      </dsp:nvSpPr>
      <dsp:spPr>
        <a:xfrm rot="1800000">
          <a:off x="4431401" y="916407"/>
          <a:ext cx="345299" cy="439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700" kern="1200"/>
        </a:p>
      </dsp:txBody>
      <dsp:txXfrm>
        <a:off x="4438340" y="978403"/>
        <a:ext cx="241709" cy="263677"/>
      </dsp:txXfrm>
    </dsp:sp>
    <dsp:sp modelId="{EA8919F4-F001-43E2-A4FA-35773A59D506}">
      <dsp:nvSpPr>
        <dsp:cNvPr id="0" name=""/>
        <dsp:cNvSpPr/>
      </dsp:nvSpPr>
      <dsp:spPr>
        <a:xfrm>
          <a:off x="4807400" y="978374"/>
          <a:ext cx="1302115" cy="1302115"/>
        </a:xfrm>
        <a:prstGeom prst="ellips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/>
            <a:t>2. </a:t>
          </a:r>
          <a:r>
            <a:rPr lang="lv-LV" sz="900" kern="1200" dirty="0" smtClean="0"/>
            <a:t>MP </a:t>
          </a:r>
          <a:r>
            <a:rPr lang="lv-LV" sz="900" kern="1200" dirty="0"/>
            <a:t>dod uzdevumu apziņot</a:t>
          </a:r>
        </a:p>
      </dsp:txBody>
      <dsp:txXfrm>
        <a:off x="4998090" y="1169064"/>
        <a:ext cx="920735" cy="920735"/>
      </dsp:txXfrm>
    </dsp:sp>
    <dsp:sp modelId="{0A08E447-D5E0-45A5-BB8B-E2273A927170}">
      <dsp:nvSpPr>
        <dsp:cNvPr id="0" name=""/>
        <dsp:cNvSpPr/>
      </dsp:nvSpPr>
      <dsp:spPr>
        <a:xfrm rot="5400000">
          <a:off x="5285808" y="2376739"/>
          <a:ext cx="345299" cy="439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700" kern="1200"/>
        </a:p>
      </dsp:txBody>
      <dsp:txXfrm>
        <a:off x="5337603" y="2412837"/>
        <a:ext cx="241709" cy="263677"/>
      </dsp:txXfrm>
    </dsp:sp>
    <dsp:sp modelId="{A156091A-9D0F-4073-B1C7-57B94905DA2C}">
      <dsp:nvSpPr>
        <dsp:cNvPr id="0" name=""/>
        <dsp:cNvSpPr/>
      </dsp:nvSpPr>
      <dsp:spPr>
        <a:xfrm>
          <a:off x="4807400" y="2931998"/>
          <a:ext cx="1302115" cy="1302115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/>
            <a:t>3. VUGD sabardībā ar NBS un VP apziņo</a:t>
          </a:r>
        </a:p>
      </dsp:txBody>
      <dsp:txXfrm>
        <a:off x="4998090" y="3122688"/>
        <a:ext cx="920735" cy="920735"/>
      </dsp:txXfrm>
    </dsp:sp>
    <dsp:sp modelId="{E1D6E8BC-FCB2-4157-8138-24C15C8ADB59}">
      <dsp:nvSpPr>
        <dsp:cNvPr id="0" name=""/>
        <dsp:cNvSpPr/>
      </dsp:nvSpPr>
      <dsp:spPr>
        <a:xfrm rot="9000000">
          <a:off x="4448328" y="3846843"/>
          <a:ext cx="345299" cy="439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700" kern="1200"/>
        </a:p>
      </dsp:txBody>
      <dsp:txXfrm rot="10800000">
        <a:off x="4544979" y="3908839"/>
        <a:ext cx="241709" cy="263677"/>
      </dsp:txXfrm>
    </dsp:sp>
    <dsp:sp modelId="{C1CB8A32-B2D8-4DFC-B770-546FD7A15794}">
      <dsp:nvSpPr>
        <dsp:cNvPr id="0" name=""/>
        <dsp:cNvSpPr/>
      </dsp:nvSpPr>
      <dsp:spPr>
        <a:xfrm>
          <a:off x="3115512" y="3908810"/>
          <a:ext cx="1302115" cy="1302115"/>
        </a:xfrm>
        <a:prstGeom prst="ellips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/>
            <a:t>4. Apziņojamais apstiprina ziņas saņemšanu</a:t>
          </a:r>
        </a:p>
      </dsp:txBody>
      <dsp:txXfrm>
        <a:off x="3306202" y="4099500"/>
        <a:ext cx="920735" cy="920735"/>
      </dsp:txXfrm>
    </dsp:sp>
    <dsp:sp modelId="{01FB5A81-913C-43DF-A9B6-A61FD7B9587B}">
      <dsp:nvSpPr>
        <dsp:cNvPr id="0" name=""/>
        <dsp:cNvSpPr/>
      </dsp:nvSpPr>
      <dsp:spPr>
        <a:xfrm rot="12600000">
          <a:off x="2756440" y="3856616"/>
          <a:ext cx="345299" cy="439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700" kern="1200"/>
        </a:p>
      </dsp:txBody>
      <dsp:txXfrm rot="10800000">
        <a:off x="2853091" y="3970407"/>
        <a:ext cx="241709" cy="263677"/>
      </dsp:txXfrm>
    </dsp:sp>
    <dsp:sp modelId="{29B4D44B-DACC-481C-A672-F9D16FB973C7}">
      <dsp:nvSpPr>
        <dsp:cNvPr id="0" name=""/>
        <dsp:cNvSpPr/>
      </dsp:nvSpPr>
      <dsp:spPr>
        <a:xfrm>
          <a:off x="1423624" y="2931998"/>
          <a:ext cx="1302115" cy="1302115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/>
            <a:t>5. Ja nav apstiprinājuma no apziņojamā mēģina sazināties, ja </a:t>
          </a:r>
          <a:r>
            <a:rPr lang="lv-LV" sz="900" kern="1200" dirty="0" smtClean="0"/>
            <a:t>nevar, </a:t>
          </a:r>
          <a:r>
            <a:rPr lang="lv-LV" sz="900" kern="1200" dirty="0"/>
            <a:t>apziņo citus apziņojamos</a:t>
          </a:r>
        </a:p>
      </dsp:txBody>
      <dsp:txXfrm>
        <a:off x="1614314" y="3122688"/>
        <a:ext cx="920735" cy="920735"/>
      </dsp:txXfrm>
    </dsp:sp>
    <dsp:sp modelId="{DC427118-8A2C-4DEE-A2F5-D87A10F6C6E7}">
      <dsp:nvSpPr>
        <dsp:cNvPr id="0" name=""/>
        <dsp:cNvSpPr/>
      </dsp:nvSpPr>
      <dsp:spPr>
        <a:xfrm rot="16160807">
          <a:off x="1890973" y="2396285"/>
          <a:ext cx="345367" cy="439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700" kern="1200"/>
        </a:p>
      </dsp:txBody>
      <dsp:txXfrm rot="10800000">
        <a:off x="1943369" y="2535980"/>
        <a:ext cx="241757" cy="263677"/>
      </dsp:txXfrm>
    </dsp:sp>
    <dsp:sp modelId="{C499D718-4B7E-4B3F-BEB7-1F577E2F9CF2}">
      <dsp:nvSpPr>
        <dsp:cNvPr id="0" name=""/>
        <dsp:cNvSpPr/>
      </dsp:nvSpPr>
      <dsp:spPr>
        <a:xfrm>
          <a:off x="1401351" y="978373"/>
          <a:ext cx="1302115" cy="1302115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/>
            <a:t>6. Apziņotāji aizpilda apziņošanas reģistrācijas veidlapu</a:t>
          </a:r>
        </a:p>
      </dsp:txBody>
      <dsp:txXfrm>
        <a:off x="1592041" y="1169063"/>
        <a:ext cx="920735" cy="920735"/>
      </dsp:txXfrm>
    </dsp:sp>
    <dsp:sp modelId="{43307DFC-9529-40A1-9A27-E70F58B643EB}">
      <dsp:nvSpPr>
        <dsp:cNvPr id="0" name=""/>
        <dsp:cNvSpPr/>
      </dsp:nvSpPr>
      <dsp:spPr>
        <a:xfrm rot="19819407">
          <a:off x="2722977" y="926275"/>
          <a:ext cx="355539" cy="439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700" kern="1200"/>
        </a:p>
      </dsp:txBody>
      <dsp:txXfrm>
        <a:off x="2729972" y="1040572"/>
        <a:ext cx="248877" cy="263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E3F27B-5CD5-4755-BCD1-D453C77A2125}" type="datetimeFigureOut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03FEEC-F069-4FEE-89AC-D945C5A3E68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60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63C4477-8FBC-408B-B74F-C33C710FDE50}" type="datetimeFigureOut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2737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noProof="0" smtClean="0"/>
              <a:t>Rediģēt šablona teksta stilus</a:t>
            </a:r>
          </a:p>
          <a:p>
            <a:pPr lvl="1"/>
            <a:r>
              <a:rPr lang="lv-LV" noProof="0" smtClean="0"/>
              <a:t>Otrais līmenis</a:t>
            </a:r>
          </a:p>
          <a:p>
            <a:pPr lvl="2"/>
            <a:r>
              <a:rPr lang="lv-LV" noProof="0" smtClean="0"/>
              <a:t>Trešais līmenis</a:t>
            </a:r>
          </a:p>
          <a:p>
            <a:pPr lvl="3"/>
            <a:r>
              <a:rPr lang="lv-LV" noProof="0" smtClean="0"/>
              <a:t>Ceturtais līmenis</a:t>
            </a:r>
          </a:p>
          <a:p>
            <a:pPr lvl="4"/>
            <a:r>
              <a:rPr lang="lv-LV" noProof="0" smtClean="0"/>
              <a:t>Piektais līmenis</a:t>
            </a:r>
            <a:endParaRPr lang="lv-LV" noProof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F28D18E-D73F-4F85-B3A8-C47C3581FB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6503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16387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92B7BD-6402-4150-85F0-0CDF364FB6A2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BC82E2-B087-4CE8-AB0A-350C01771F3A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52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20483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240067-DEA2-42A8-9839-B46E5BE72A17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8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22531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01DA93-C62F-43C9-AB61-A6D90AA99563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097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24579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5DCCC5-5E8C-4BAF-89CF-CDC54A033A75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29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26627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3817A5-3E7B-4633-A5B9-B4527E9423B1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97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2867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9380FE-EC8E-4C12-AC26-869B35D737F8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895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2867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9380FE-EC8E-4C12-AC26-869B35D737F8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44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smtClean="0"/>
          </a:p>
        </p:txBody>
      </p:sp>
      <p:sp>
        <p:nvSpPr>
          <p:cNvPr id="32771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40E55C-AF3A-4063-9414-56B0EFBFAE34}" type="slidenum">
              <a:rPr lang="lv-LV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7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640513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 userDrawn="1"/>
        </p:nvSpPr>
        <p:spPr>
          <a:xfrm>
            <a:off x="3917950" y="0"/>
            <a:ext cx="1368425" cy="576263"/>
          </a:xfrm>
          <a:prstGeom prst="rect">
            <a:avLst/>
          </a:prstGeom>
          <a:solidFill>
            <a:srgbClr val="1F2A44"/>
          </a:solidFill>
        </p:spPr>
        <p:txBody>
          <a:bodyPr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rgbClr val="1F2A44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Attēls 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836613"/>
            <a:ext cx="40259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143000" y="2658268"/>
            <a:ext cx="6858000" cy="119697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 dirty="0" smtClean="0"/>
              <a:t>Rediģēt šablona virsraksta stilu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43000" y="4546600"/>
            <a:ext cx="6858000" cy="71120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 dirty="0" smtClean="0"/>
              <a:t>Rediģēt šablona apakšvirsraksta stilu</a:t>
            </a:r>
            <a:endParaRPr lang="lv-LV" dirty="0"/>
          </a:p>
        </p:txBody>
      </p:sp>
      <p:sp>
        <p:nvSpPr>
          <p:cNvPr id="7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EC34A-0C24-40F3-A30E-65E69DD26E41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8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B8B98-3A78-409D-AB95-C3C7014A1ED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8C13-B9F8-4D3E-8365-257F44420291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E57A4-DB94-4BA8-8734-A39240EFB33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80866-E733-492E-85F3-66E977403C2E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3D210-0B5B-4637-915D-B88408DD097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27975" y="428625"/>
            <a:ext cx="71596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ttēls 6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5725" y="1588"/>
            <a:ext cx="1893888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8650" y="1076326"/>
            <a:ext cx="7886700" cy="6143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34C90-DBC3-4E2B-BE65-C68DE8D7E13E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7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3C4D2-D5CF-447E-A5B8-4E42FE7C537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45A3C-9753-4EF8-82F0-496BD3815210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B04F7-FE70-48C6-AD80-F6C909518ED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87AFA-FBA8-4130-A79B-D488DAA76742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12BA8-0BF5-4B21-8B22-7D2A7F8524C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886CA-5D20-41C7-A83F-E9583D8AA718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8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65F9-D94C-46FF-B432-136B6AF0E3A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B16DA-AAAE-4CD1-8555-C9D752394F55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4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E2D9-BD7D-49E0-B0D8-E35E5603E04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A10E3-B58C-4F8B-AE74-913024C5035E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3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0612-F1F2-48D2-A088-27C846213E8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F254A-C4F2-4613-AD43-98B6B444A78B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EA789-834E-42DC-9F9E-6862B3EE3A5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B7981-1FA4-4648-B528-3BFB5A4BA474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EC50A-C047-49E0-ADA9-BBD02D20A1A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irsraksta viettur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955325-3383-4A45-9169-0ECD934768D6}" type="datetime1">
              <a:rPr lang="lv-LV"/>
              <a:pPr>
                <a:defRPr/>
              </a:pPr>
              <a:t>01.06.2017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81D412-E705-4508-AB1D-2B4E0E52709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aps.eklons@vugd.gov.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mps@mk.gov.lv" TargetMode="External"/><Relationship Id="rId3" Type="http://schemas.openxmlformats.org/officeDocument/2006/relationships/hyperlink" Target="mailto:ovp@vugd.gov.lv" TargetMode="External"/><Relationship Id="rId7" Type="http://schemas.openxmlformats.org/officeDocument/2006/relationships/hyperlink" Target="mailto:vpdd@vp.gov.l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fcp@mil.lv" TargetMode="External"/><Relationship Id="rId5" Type="http://schemas.openxmlformats.org/officeDocument/2006/relationships/hyperlink" Target="mailto:od@mil.lv" TargetMode="External"/><Relationship Id="rId4" Type="http://schemas.openxmlformats.org/officeDocument/2006/relationships/hyperlink" Target="mailto:nafcp@mil.l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ristaps.eklons@vugd.gov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" y="3019425"/>
            <a:ext cx="8858250" cy="6016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defTabSz="685800">
              <a:lnSpc>
                <a:spcPct val="80000"/>
              </a:lnSpc>
            </a:pPr>
            <a:r>
              <a:rPr lang="lv-LV" sz="2700" b="1">
                <a:latin typeface="Verdana" pitchFamily="34" charset="0"/>
              </a:rPr>
              <a:t>Valsts augstāko amatpersonu apziņošana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6350" y="4830763"/>
            <a:ext cx="9144000" cy="49053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  <a:buFont typeface="Arial" charset="0"/>
              <a:buNone/>
            </a:pPr>
            <a:r>
              <a:rPr lang="lv-LV" sz="1300" dirty="0" smtClean="0">
                <a:latin typeface="Verdana" pitchFamily="34" charset="0"/>
              </a:rPr>
              <a:t>Mārtiņš Baltmanis, </a:t>
            </a:r>
            <a:r>
              <a:rPr lang="lv-LV" sz="1300" dirty="0">
                <a:latin typeface="Verdana" pitchFamily="34" charset="0"/>
              </a:rPr>
              <a:t>Valsts ugunsdzēsības un glābšanas </a:t>
            </a:r>
            <a:r>
              <a:rPr lang="lv-LV" sz="1300" dirty="0" smtClean="0">
                <a:latin typeface="Verdana" pitchFamily="34" charset="0"/>
              </a:rPr>
              <a:t>dienesta </a:t>
            </a:r>
            <a:r>
              <a:rPr lang="lv-LV" sz="1300" dirty="0" smtClean="0">
                <a:latin typeface="Verdana" pitchFamily="34" charset="0"/>
              </a:rPr>
              <a:t>Civilās aizsardzības pārvaldes priekšnieks, </a:t>
            </a:r>
            <a:endParaRPr lang="lv-LV" sz="1300" dirty="0" smtClean="0">
              <a:latin typeface="Verdana" pitchFamily="34" charset="0"/>
            </a:endParaRPr>
          </a:p>
          <a:p>
            <a:pPr algn="ctr" defTabSz="685800">
              <a:lnSpc>
                <a:spcPct val="70000"/>
              </a:lnSpc>
              <a:spcBef>
                <a:spcPts val="750"/>
              </a:spcBef>
              <a:buFont typeface="Arial" charset="0"/>
              <a:buNone/>
            </a:pPr>
            <a:r>
              <a:rPr lang="lv-LV" sz="1300" dirty="0">
                <a:latin typeface="Verdana" pitchFamily="34" charset="0"/>
              </a:rPr>
              <a:t>tālr.:</a:t>
            </a:r>
            <a:r>
              <a:rPr lang="lv-LV" sz="1300" dirty="0" smtClean="0">
                <a:latin typeface="Verdana" pitchFamily="34" charset="0"/>
              </a:rPr>
              <a:t>67075818, </a:t>
            </a:r>
            <a:r>
              <a:rPr lang="lv-LV" sz="1300" dirty="0">
                <a:latin typeface="Verdana" pitchFamily="34" charset="0"/>
              </a:rPr>
              <a:t>e-pasts: </a:t>
            </a:r>
            <a:r>
              <a:rPr lang="lv-LV" sz="1300" dirty="0" smtClean="0">
                <a:latin typeface="Verdana" pitchFamily="34" charset="0"/>
                <a:hlinkClick r:id="rId3"/>
              </a:rPr>
              <a:t>martins.baltmanis@vugd.gov.lv</a:t>
            </a:r>
            <a:r>
              <a:rPr lang="lv-LV" sz="1300" dirty="0" smtClean="0">
                <a:latin typeface="Verdana" pitchFamily="34" charset="0"/>
              </a:rPr>
              <a:t>  </a:t>
            </a:r>
            <a:endParaRPr lang="lv-LV" sz="1300" dirty="0">
              <a:latin typeface="Verdana" pitchFamily="34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57150" y="5953125"/>
            <a:ext cx="90789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1400" dirty="0" smtClean="0">
                <a:latin typeface="Verdana" pitchFamily="34" charset="0"/>
              </a:rPr>
              <a:t>2017.gada 13.jūnijs, </a:t>
            </a:r>
            <a:r>
              <a:rPr lang="lv-LV" sz="1400" dirty="0" smtClean="0">
                <a:latin typeface="Verdana" pitchFamily="34" charset="0"/>
              </a:rPr>
              <a:t>Brīvības bulvāris 36, </a:t>
            </a:r>
            <a:r>
              <a:rPr lang="lv-LV" sz="1400" dirty="0">
                <a:latin typeface="Verdana" pitchFamily="34" charset="0"/>
              </a:rPr>
              <a:t>Rīga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Virsraksts 1"/>
          <p:cNvSpPr>
            <a:spLocks noGrp="1"/>
          </p:cNvSpPr>
          <p:nvPr>
            <p:ph type="title"/>
          </p:nvPr>
        </p:nvSpPr>
        <p:spPr>
          <a:xfrm>
            <a:off x="3949700" y="479425"/>
            <a:ext cx="3859213" cy="885825"/>
          </a:xfrm>
        </p:spPr>
        <p:txBody>
          <a:bodyPr/>
          <a:lstStyle/>
          <a:p>
            <a:r>
              <a:rPr lang="lv-LV" sz="2800" b="1" smtClean="0">
                <a:latin typeface="Verdana" pitchFamily="34" charset="0"/>
              </a:rPr>
              <a:t>Saturs</a:t>
            </a: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FC46DD0F-9E05-4AC5-9F16-4A1DC81728D6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900113" y="1701800"/>
            <a:ext cx="6005512" cy="338931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lv-LV" sz="1900" dirty="0">
                <a:latin typeface="Verdana" pitchFamily="34" charset="0"/>
              </a:rPr>
              <a:t>Apziņojamo amatpersonu saraksts</a:t>
            </a:r>
          </a:p>
          <a:p>
            <a:pPr marL="457200" indent="-457200">
              <a:lnSpc>
                <a:spcPct val="1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lv-LV" sz="1900" dirty="0">
                <a:latin typeface="Verdana" pitchFamily="34" charset="0"/>
              </a:rPr>
              <a:t>Apziņošanas veidi</a:t>
            </a:r>
          </a:p>
          <a:p>
            <a:pPr marL="457200" indent="-457200">
              <a:lnSpc>
                <a:spcPct val="1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lv-LV" sz="1900" dirty="0">
                <a:latin typeface="Verdana" pitchFamily="34" charset="0"/>
              </a:rPr>
              <a:t>Apziņotāji</a:t>
            </a:r>
          </a:p>
          <a:p>
            <a:pPr marL="457200" indent="-457200">
              <a:lnSpc>
                <a:spcPct val="1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lv-LV" sz="1900" dirty="0">
                <a:latin typeface="Verdana" pitchFamily="34" charset="0"/>
              </a:rPr>
              <a:t>Apziņošanas nepieciešamības kritēriji</a:t>
            </a:r>
          </a:p>
          <a:p>
            <a:pPr marL="457200" indent="-457200">
              <a:lnSpc>
                <a:spcPct val="1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lv-LV" sz="1900" dirty="0">
                <a:latin typeface="Verdana" pitchFamily="34" charset="0"/>
              </a:rPr>
              <a:t>Apziņošanas </a:t>
            </a:r>
            <a:r>
              <a:rPr lang="lv-LV" sz="1900" dirty="0" smtClean="0">
                <a:latin typeface="Verdana" pitchFamily="34" charset="0"/>
              </a:rPr>
              <a:t>kārtība</a:t>
            </a:r>
          </a:p>
          <a:p>
            <a:pPr marL="457200" indent="-457200">
              <a:lnSpc>
                <a:spcPct val="1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lv-LV" sz="1900" dirty="0" smtClean="0">
                <a:latin typeface="Verdana" pitchFamily="34" charset="0"/>
              </a:rPr>
              <a:t>Tehnisko resursu modernizācija</a:t>
            </a:r>
            <a:endParaRPr lang="lv-LV" sz="1900" dirty="0">
              <a:latin typeface="Verdana" pitchFamily="34" charset="0"/>
            </a:endParaRPr>
          </a:p>
          <a:p>
            <a:pPr marL="457200" indent="-457200" algn="r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lv-LV" sz="2600" dirty="0">
              <a:latin typeface="Calibri" pitchFamily="34" charset="0"/>
            </a:endParaRPr>
          </a:p>
        </p:txBody>
      </p:sp>
      <p:sp>
        <p:nvSpPr>
          <p:cNvPr id="9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Virsraksts 1"/>
          <p:cNvSpPr>
            <a:spLocks noGrp="1"/>
          </p:cNvSpPr>
          <p:nvPr>
            <p:ph type="title"/>
          </p:nvPr>
        </p:nvSpPr>
        <p:spPr>
          <a:xfrm>
            <a:off x="2403475" y="279400"/>
            <a:ext cx="5075238" cy="885825"/>
          </a:xfrm>
        </p:spPr>
        <p:txBody>
          <a:bodyPr/>
          <a:lstStyle/>
          <a:p>
            <a:pPr algn="ctr"/>
            <a:r>
              <a:rPr lang="lv-LV" sz="2800" b="1" smtClean="0">
                <a:latin typeface="Verdana" pitchFamily="34" charset="0"/>
              </a:rPr>
              <a:t>Apziņojamo amatpersonu saraksts</a:t>
            </a: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822CFB6C-A9CD-4D7B-8C2A-D2A285783E9F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3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1938338" y="1728788"/>
            <a:ext cx="6005512" cy="8747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v-LV" dirty="0" smtClean="0"/>
              <a:t>Krīzes vadības padomes sekretariāts </a:t>
            </a:r>
            <a:r>
              <a:rPr lang="lv-LV" sz="1400" dirty="0" smtClean="0">
                <a:solidFill>
                  <a:srgbClr val="FF0000"/>
                </a:solidFill>
              </a:rPr>
              <a:t>(nodrošina saraksta izveidošanu un uzturēšanu pamatojoties uz institūciju sniegto informāciju – </a:t>
            </a:r>
            <a:r>
              <a:rPr lang="lv-LV" sz="1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institūcijā norīkota kontaktpersona</a:t>
            </a:r>
            <a:r>
              <a:rPr lang="lv-LV" sz="1400" dirty="0" smtClean="0">
                <a:solidFill>
                  <a:srgbClr val="FF0000"/>
                </a:solidFill>
              </a:rPr>
              <a:t>)</a:t>
            </a:r>
            <a:endParaRPr lang="lv-LV" sz="1400" dirty="0">
              <a:solidFill>
                <a:srgbClr val="FF0000"/>
              </a:solidFill>
            </a:endParaRPr>
          </a:p>
        </p:txBody>
      </p:sp>
      <p:sp>
        <p:nvSpPr>
          <p:cNvPr id="2" name="Labā bultiņa ar svītrām 1"/>
          <p:cNvSpPr/>
          <p:nvPr/>
        </p:nvSpPr>
        <p:spPr>
          <a:xfrm rot="5400000">
            <a:off x="4420394" y="2697956"/>
            <a:ext cx="1041400" cy="1131888"/>
          </a:xfrm>
          <a:prstGeom prst="stripedRightArrow">
            <a:avLst/>
          </a:prstGeom>
          <a:gradFill>
            <a:gsLst>
              <a:gs pos="41000">
                <a:srgbClr val="DA6976"/>
              </a:gs>
              <a:gs pos="8000">
                <a:srgbClr val="FF0000"/>
              </a:gs>
              <a:gs pos="6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sp>
        <p:nvSpPr>
          <p:cNvPr id="19462" name="Satura vietturis 2"/>
          <p:cNvSpPr txBox="1">
            <a:spLocks/>
          </p:cNvSpPr>
          <p:nvPr/>
        </p:nvSpPr>
        <p:spPr bwMode="auto">
          <a:xfrm>
            <a:off x="361950" y="4821238"/>
            <a:ext cx="1576388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1600">
                <a:latin typeface="Calibri" pitchFamily="34" charset="0"/>
              </a:rPr>
              <a:t>Ministru prezidenta birojs</a:t>
            </a:r>
            <a:endParaRPr lang="lv-LV" sz="1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463" name="Satura vietturis 2"/>
          <p:cNvSpPr txBox="1">
            <a:spLocks/>
          </p:cNvSpPr>
          <p:nvPr/>
        </p:nvSpPr>
        <p:spPr bwMode="auto">
          <a:xfrm>
            <a:off x="2593975" y="4821238"/>
            <a:ext cx="2154238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1600">
                <a:latin typeface="Calibri" pitchFamily="34" charset="0"/>
              </a:rPr>
              <a:t>Valsts ugunsdzēsības un glābšanas dienests</a:t>
            </a:r>
            <a:endParaRPr lang="lv-LV" sz="1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464" name="Satura vietturis 2"/>
          <p:cNvSpPr txBox="1">
            <a:spLocks/>
          </p:cNvSpPr>
          <p:nvPr/>
        </p:nvSpPr>
        <p:spPr bwMode="auto">
          <a:xfrm>
            <a:off x="5224463" y="4821238"/>
            <a:ext cx="157638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1600">
                <a:latin typeface="Calibri" pitchFamily="34" charset="0"/>
              </a:rPr>
              <a:t>Nacionālie bruņotie spēki</a:t>
            </a:r>
            <a:endParaRPr lang="lv-LV" sz="1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465" name="Satura vietturis 2"/>
          <p:cNvSpPr txBox="1">
            <a:spLocks/>
          </p:cNvSpPr>
          <p:nvPr/>
        </p:nvSpPr>
        <p:spPr bwMode="auto">
          <a:xfrm>
            <a:off x="7277100" y="4826000"/>
            <a:ext cx="12446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1600">
                <a:latin typeface="Calibri" pitchFamily="34" charset="0"/>
              </a:rPr>
              <a:t>Valsts policija</a:t>
            </a:r>
            <a:endParaRPr lang="lv-LV" sz="16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9466" name="Attēls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5488" y="4102100"/>
            <a:ext cx="849312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Attēls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7875" y="4102100"/>
            <a:ext cx="71596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Attēls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3238" y="4027488"/>
            <a:ext cx="85883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Attēls 1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0625" y="4076700"/>
            <a:ext cx="7080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Attēls 17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1950" y="5456238"/>
            <a:ext cx="7886700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Satura vietturis 2"/>
          <p:cNvSpPr txBox="1">
            <a:spLocks/>
          </p:cNvSpPr>
          <p:nvPr/>
        </p:nvSpPr>
        <p:spPr>
          <a:xfrm>
            <a:off x="3311525" y="5807075"/>
            <a:ext cx="1989138" cy="5921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v-LV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UZGLABĀ</a:t>
            </a:r>
            <a:r>
              <a:rPr lang="lv-LV" sz="1600" dirty="0" smtClean="0"/>
              <a:t> </a:t>
            </a:r>
            <a:endParaRPr lang="lv-LV" sz="1600" dirty="0">
              <a:solidFill>
                <a:srgbClr val="FF0000"/>
              </a:solidFill>
            </a:endParaRPr>
          </a:p>
        </p:txBody>
      </p:sp>
      <p:sp>
        <p:nvSpPr>
          <p:cNvPr id="17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Virsraksts 1"/>
          <p:cNvSpPr>
            <a:spLocks noGrp="1"/>
          </p:cNvSpPr>
          <p:nvPr>
            <p:ph type="title"/>
          </p:nvPr>
        </p:nvSpPr>
        <p:spPr>
          <a:xfrm>
            <a:off x="2403475" y="279400"/>
            <a:ext cx="5075238" cy="885825"/>
          </a:xfrm>
        </p:spPr>
        <p:txBody>
          <a:bodyPr/>
          <a:lstStyle/>
          <a:p>
            <a:pPr algn="ctr"/>
            <a:r>
              <a:rPr lang="lv-LV" sz="2800" b="1" smtClean="0">
                <a:latin typeface="Verdana" pitchFamily="34" charset="0"/>
              </a:rPr>
              <a:t>Apziņošanas veidi</a:t>
            </a: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B3875444-AE5F-4729-BE8B-C94FF28A87D0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4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841375" y="1893888"/>
            <a:ext cx="7310438" cy="30781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 fontAlgn="auto">
              <a:lnSpc>
                <a:spcPct val="2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Nosūtot </a:t>
            </a:r>
            <a:r>
              <a:rPr lang="lv-LV" dirty="0"/>
              <a:t>ī</a:t>
            </a:r>
            <a:r>
              <a:rPr lang="lv-LV" dirty="0" smtClean="0"/>
              <a:t>sziņu uz mobilo tālruni</a:t>
            </a:r>
            <a:endParaRPr lang="lv-LV" dirty="0"/>
          </a:p>
          <a:p>
            <a:pPr marL="514350" indent="-514350" algn="just" fontAlgn="auto">
              <a:lnSpc>
                <a:spcPct val="2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Ar balss zvanu uz mobilo tālruni, darba tālruni vai mājas tālruni</a:t>
            </a:r>
          </a:p>
          <a:p>
            <a:pPr marL="514350" indent="-514350" algn="just" fontAlgn="auto">
              <a:lnSpc>
                <a:spcPct val="2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Nosūtos ziņu uz e-pastu vai citiem elektroniskiem sakariem</a:t>
            </a:r>
          </a:p>
          <a:p>
            <a:pPr marL="514350" indent="-514350" algn="just" fontAlgn="auto">
              <a:lnSpc>
                <a:spcPct val="2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Izmantojot citu apziņošanas veidu, piemēram, kurjeru</a:t>
            </a:r>
          </a:p>
        </p:txBody>
      </p:sp>
      <p:sp>
        <p:nvSpPr>
          <p:cNvPr id="8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Virsraksts 1"/>
          <p:cNvSpPr>
            <a:spLocks noGrp="1"/>
          </p:cNvSpPr>
          <p:nvPr>
            <p:ph type="title"/>
          </p:nvPr>
        </p:nvSpPr>
        <p:spPr>
          <a:xfrm>
            <a:off x="2378075" y="366713"/>
            <a:ext cx="5073650" cy="885825"/>
          </a:xfrm>
        </p:spPr>
        <p:txBody>
          <a:bodyPr/>
          <a:lstStyle/>
          <a:p>
            <a:pPr algn="ctr"/>
            <a:r>
              <a:rPr lang="lv-LV" sz="2800" b="1" smtClean="0">
                <a:latin typeface="Verdana" pitchFamily="34" charset="0"/>
              </a:rPr>
              <a:t>Apziņotāji</a:t>
            </a: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F35E5376-33BE-4426-8354-C003D2DBDBF9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5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59811"/>
              </p:ext>
            </p:extLst>
          </p:nvPr>
        </p:nvGraphicFramePr>
        <p:xfrm>
          <a:off x="357188" y="1571625"/>
          <a:ext cx="8404225" cy="4230689"/>
        </p:xfrm>
        <a:graphic>
          <a:graphicData uri="http://schemas.openxmlformats.org/drawingml/2006/table">
            <a:tbl>
              <a:tblPr/>
              <a:tblGrid>
                <a:gridCol w="1362075"/>
                <a:gridCol w="1360487"/>
                <a:gridCol w="1362075"/>
                <a:gridCol w="1360488"/>
                <a:gridCol w="1362075"/>
                <a:gridCol w="159702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Institūcija </a:t>
                      </a:r>
                      <a:endParaRPr kumimoji="0" lang="lv-LV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Darba tālruņa numurs </a:t>
                      </a:r>
                      <a:endParaRPr kumimoji="0" lang="lv-LV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Mobilā tālruņa numurs </a:t>
                      </a:r>
                      <a:endParaRPr kumimoji="0" lang="lv-LV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E-pasta adrese</a:t>
                      </a:r>
                      <a:endParaRPr kumimoji="0" lang="lv-LV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Citi elektroniskie sakari</a:t>
                      </a:r>
                      <a:endParaRPr kumimoji="0" lang="lv-LV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Numurs no kura tiek apziņotas valsts augstākās amatpersonas</a:t>
                      </a:r>
                      <a:endParaRPr kumimoji="0" lang="lv-LV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Valsts ugunsdzēsības un glābšanas dienests (Operatīvā vadības pārvalde) operatīvais dežurants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67075954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29424504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46464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3"/>
                        </a:rPr>
                        <a:t>ovp@vugd.gov.lv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Fakss: 67075955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22038049 (īsziņa)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29424504 (zvans)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Nacionālie bruņotie spēki (Apvienotais štāba J3/5/7 departamenta Operāciju pārvalde) NBS Komandpunkts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Rezerves apziņotājs ir Gaisa Operāciju Centrs (GOC) – atrodas Lielvārdē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67071000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67071170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65002670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29438145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28636718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4"/>
                        </a:rPr>
                        <a:t>nafcp@mil.lv</a:t>
                      </a: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5"/>
                        </a:rPr>
                        <a:t>od@mil.lv</a:t>
                      </a: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hlinkClick r:id="rId6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hlinkClick r:id="rId6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hlinkClick r:id="rId6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6"/>
                        </a:rPr>
                        <a:t>afcp@mil.lv</a:t>
                      </a: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Fakss: 67071007 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Fakss: 65002698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29438145 (īsziņa)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67071166 (zvans </a:t>
                      </a:r>
                      <a:r>
                        <a:rPr kumimoji="0" lang="lv-LV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mob.tāl</a:t>
                      </a: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67058686 (zvans </a:t>
                      </a:r>
                      <a:r>
                        <a:rPr kumimoji="0" lang="lv-LV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fiks.tāl</a:t>
                      </a: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65002670 (zvans </a:t>
                      </a:r>
                      <a:r>
                        <a:rPr kumimoji="0" lang="lv-LV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fiks.tāl</a:t>
                      </a: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Valsts policija (Dežūrdaļa)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67014002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28681531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7"/>
                        </a:rPr>
                        <a:t>vpdd@vp.gov.lv</a:t>
                      </a: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Fakss: 67829597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28681531 (īsziņa)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67014002 (zvans)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Ministru prezidenta birojs (sekretāre 24/7)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67082801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25416080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8"/>
                        </a:rPr>
                        <a:t>mps@mk.gov.lv</a:t>
                      </a: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25416080 (īsziņa)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67082801 (zvans)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8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Virsraksts 1"/>
          <p:cNvSpPr>
            <a:spLocks noGrp="1"/>
          </p:cNvSpPr>
          <p:nvPr>
            <p:ph type="title"/>
          </p:nvPr>
        </p:nvSpPr>
        <p:spPr>
          <a:xfrm>
            <a:off x="2378075" y="366713"/>
            <a:ext cx="5073650" cy="885825"/>
          </a:xfrm>
        </p:spPr>
        <p:txBody>
          <a:bodyPr/>
          <a:lstStyle/>
          <a:p>
            <a:pPr algn="ctr"/>
            <a:r>
              <a:rPr lang="lv-LV" sz="2800" b="1" smtClean="0">
                <a:latin typeface="Verdana" pitchFamily="34" charset="0"/>
              </a:rPr>
              <a:t>Apziņošanas kritēriji</a:t>
            </a: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D0BCAC83-9AFE-4F6A-9992-67B29E095F5B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6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841375" y="1449388"/>
            <a:ext cx="7310438" cy="4402137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Ārkārtas notikums saistīts ar nozīmīgiem cilvēku upuriem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Katastrofa vai noziedzīgs nodarījums radījuši būtiskus zaudējumus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Ārkārtas notikums saistīts ar apdraudējumu videi, cilvēku veselībai vai drošībai un kārtībai vietējā vai reģionālā mērogā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Ārkārtas notikums būtiski ietekmē nozares darbību, un tā izraisīto seku likvidēšanā iesaistītas divas vai vairākas ministrijas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Valstī notikusi katastrofa vai avārija, un par to ir paziņots starptautiskai institūcijai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lv-LV" dirty="0" smtClean="0"/>
              <a:t>Starptautiska </a:t>
            </a:r>
            <a:r>
              <a:rPr lang="lv-LV" dirty="0"/>
              <a:t>institūcija vai ārvalsts sniegusi informāciju par krīzes (konflikta) situāciju vai katastrofu, kas rada draudus nacionālajai drošībai vai Latvijas </a:t>
            </a:r>
            <a:r>
              <a:rPr lang="lv-LV" dirty="0" smtClean="0"/>
              <a:t>interesēm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v-LV" dirty="0" smtClean="0"/>
              <a:t>Ja </a:t>
            </a:r>
            <a:r>
              <a:rPr lang="lv-LV" dirty="0"/>
              <a:t>ārkārtas notikums neatbilst </a:t>
            </a:r>
            <a:r>
              <a:rPr lang="lv-LV" dirty="0" smtClean="0"/>
              <a:t>norādītajiem </a:t>
            </a:r>
            <a:r>
              <a:rPr lang="lv-LV" dirty="0"/>
              <a:t>kritērijiem, </a:t>
            </a:r>
            <a:r>
              <a:rPr lang="lv-LV" dirty="0" smtClean="0"/>
              <a:t>amatpersonas </a:t>
            </a:r>
            <a:r>
              <a:rPr lang="lv-LV" dirty="0" smtClean="0">
                <a:solidFill>
                  <a:srgbClr val="FF0000"/>
                </a:solidFill>
              </a:rPr>
              <a:t>(Ministru prezidents, </a:t>
            </a:r>
            <a:r>
              <a:rPr lang="lv-LV" dirty="0">
                <a:solidFill>
                  <a:srgbClr val="FF0000"/>
                </a:solidFill>
              </a:rPr>
              <a:t>M</a:t>
            </a:r>
            <a:r>
              <a:rPr lang="lv-LV" dirty="0" smtClean="0">
                <a:solidFill>
                  <a:srgbClr val="FF0000"/>
                </a:solidFill>
              </a:rPr>
              <a:t>inistru prezidenta biroja vadītājs, Valsts kancelejas direktors, Valsts kancelejas direktora vietnieks, ministrs, valsts sekretārs, KNAB priekšnieks, KVPS vadītājs)</a:t>
            </a:r>
            <a:r>
              <a:rPr lang="lv-LV" dirty="0" smtClean="0"/>
              <a:t> </a:t>
            </a:r>
            <a:r>
              <a:rPr lang="lv-LV" dirty="0"/>
              <a:t>izvērtē notikuma nozīmīgumu un, ja nepieciešams, informē Ministru prezidentu, norādot notikuma apstākļus, aktuālo situāciju un atbildīgo </a:t>
            </a:r>
            <a:r>
              <a:rPr lang="lv-LV" dirty="0" smtClean="0"/>
              <a:t>institūciju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v-LV" dirty="0"/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v-LV" b="1" dirty="0" smtClean="0">
                <a:solidFill>
                  <a:srgbClr val="FF0000"/>
                </a:solidFill>
              </a:rPr>
              <a:t>Minētā apziņošana neattiecas </a:t>
            </a:r>
            <a:r>
              <a:rPr lang="lv-LV" b="1" dirty="0">
                <a:solidFill>
                  <a:srgbClr val="FF0000"/>
                </a:solidFill>
              </a:rPr>
              <a:t>uz militāru draudu gadījumiem, kad amatpersonas apziņojamas saskaņā ar Valsts aizsardzības plānā noteikto kārtību</a:t>
            </a:r>
          </a:p>
          <a:p>
            <a:pPr marL="514350" indent="-514350" algn="just" fontAlgn="auto">
              <a:lnSpc>
                <a:spcPct val="22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lv-LV" dirty="0" smtClean="0"/>
          </a:p>
        </p:txBody>
      </p:sp>
      <p:sp>
        <p:nvSpPr>
          <p:cNvPr id="8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Virsraksts 1"/>
          <p:cNvSpPr>
            <a:spLocks noGrp="1"/>
          </p:cNvSpPr>
          <p:nvPr>
            <p:ph type="title"/>
          </p:nvPr>
        </p:nvSpPr>
        <p:spPr>
          <a:xfrm>
            <a:off x="2378075" y="366713"/>
            <a:ext cx="5073650" cy="885825"/>
          </a:xfrm>
        </p:spPr>
        <p:txBody>
          <a:bodyPr/>
          <a:lstStyle/>
          <a:p>
            <a:pPr algn="ctr"/>
            <a:r>
              <a:rPr lang="lv-LV" sz="2800" b="1" smtClean="0">
                <a:latin typeface="Verdana" pitchFamily="34" charset="0"/>
              </a:rPr>
              <a:t>Apziņošanas kārtība (1)</a:t>
            </a: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FCE758D5-B674-408B-84D0-29B3071BBFE5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7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Shēma 8"/>
          <p:cNvGraphicFramePr/>
          <p:nvPr/>
        </p:nvGraphicFramePr>
        <p:xfrm>
          <a:off x="870857" y="1205325"/>
          <a:ext cx="7533141" cy="521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Virsraksts 1"/>
          <p:cNvSpPr>
            <a:spLocks noGrp="1"/>
          </p:cNvSpPr>
          <p:nvPr>
            <p:ph type="title"/>
          </p:nvPr>
        </p:nvSpPr>
        <p:spPr>
          <a:xfrm>
            <a:off x="2177143" y="366713"/>
            <a:ext cx="5274582" cy="885825"/>
          </a:xfrm>
        </p:spPr>
        <p:txBody>
          <a:bodyPr/>
          <a:lstStyle/>
          <a:p>
            <a:pPr algn="ctr"/>
            <a:r>
              <a:rPr lang="lv-LV" sz="2000" b="1" dirty="0" smtClean="0">
                <a:latin typeface="Verdana" pitchFamily="34" charset="0"/>
              </a:rPr>
              <a:t>Tehnisko resursu modernizēšana</a:t>
            </a:r>
            <a:endParaRPr lang="lv-LV" sz="2000" b="1" dirty="0" smtClean="0">
              <a:latin typeface="Verdana" pitchFamily="34" charset="0"/>
            </a:endParaRPr>
          </a:p>
        </p:txBody>
      </p:sp>
      <p:sp>
        <p:nvSpPr>
          <p:cNvPr id="6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6486525" y="6461125"/>
            <a:ext cx="2574925" cy="244475"/>
          </a:xfrm>
        </p:spPr>
        <p:txBody>
          <a:bodyPr/>
          <a:lstStyle/>
          <a:p>
            <a:pPr>
              <a:defRPr/>
            </a:pPr>
            <a:fld id="{FCE758D5-B674-408B-84D0-29B3071BBFE5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8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Satura vietturis 2"/>
          <p:cNvSpPr txBox="1">
            <a:spLocks/>
          </p:cNvSpPr>
          <p:nvPr/>
        </p:nvSpPr>
        <p:spPr>
          <a:xfrm>
            <a:off x="80963" y="6418263"/>
            <a:ext cx="8767762" cy="2682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800" dirty="0" smtClean="0">
                <a:latin typeface="Verdana" pitchFamily="34" charset="0"/>
              </a:rPr>
              <a:t>2017.gada 13.jūnijs, </a:t>
            </a:r>
            <a:r>
              <a:rPr lang="lv-LV" sz="800" dirty="0" smtClean="0">
                <a:latin typeface="Verdana" pitchFamily="34" charset="0"/>
              </a:rPr>
              <a:t>Brīvības bulvāris 36</a:t>
            </a:r>
            <a:r>
              <a:rPr lang="lv-LV" sz="800" dirty="0">
                <a:latin typeface="Verdana" pitchFamily="34" charset="0"/>
              </a:rPr>
              <a:t>					Valsts augstāko amatpersonu apziņošana</a:t>
            </a:r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507773" y="1484584"/>
            <a:ext cx="3338739" cy="482913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lv-LV" sz="2400" dirty="0" smtClean="0"/>
              <a:t>Izstrādāts informatīvais ziņojums, saskaņots ar Finanšu ministriju, nosūtīts Valsts kancelejai</a:t>
            </a:r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lv-LV" sz="2400" dirty="0"/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lv-LV" sz="2400" dirty="0" smtClean="0"/>
              <a:t>Apziņošana paredzēta ar zvanu (ierakstīta balss ziņa) un SMS</a:t>
            </a:r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lv-LV" sz="2400" dirty="0"/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lv-LV" sz="2400" dirty="0"/>
              <a:t>Kopējās izmaksas 76 </a:t>
            </a:r>
            <a:r>
              <a:rPr lang="lv-LV" sz="2400" dirty="0" smtClean="0"/>
              <a:t>714 </a:t>
            </a:r>
            <a:r>
              <a:rPr lang="lv-LV" sz="2400" i="1" dirty="0" err="1" smtClean="0"/>
              <a:t>euro</a:t>
            </a:r>
            <a:r>
              <a:rPr lang="lv-LV" sz="2400" dirty="0" smtClean="0"/>
              <a:t>, uzturēšana gadā 12 100 </a:t>
            </a:r>
            <a:r>
              <a:rPr lang="lv-LV" sz="2400" i="1" dirty="0" err="1" smtClean="0"/>
              <a:t>euro</a:t>
            </a:r>
            <a:endParaRPr lang="lv-LV" sz="2400" i="1" dirty="0" smtClean="0"/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lv-LV" sz="2400" i="1" dirty="0"/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lv-LV" sz="2400" dirty="0" smtClean="0"/>
              <a:t>Apziņojamo skaits 16 000 amatpersonas (tai skaitā pašvaldību civilās aizsardzības komisiju dalībnieki)</a:t>
            </a:r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lv-LV" sz="2400" dirty="0" smtClean="0"/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lv-LV" sz="2400" dirty="0" smtClean="0"/>
              <a:t>Prognozējamais ieviešanas laiks 2018.gads</a:t>
            </a:r>
            <a:endParaRPr lang="lv-LV" sz="2400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742" y="1484583"/>
            <a:ext cx="4602024" cy="1424079"/>
          </a:xfrm>
          <a:prstGeom prst="rect">
            <a:avLst/>
          </a:prstGeom>
        </p:spPr>
      </p:pic>
      <p:pic>
        <p:nvPicPr>
          <p:cNvPr id="3" name="Attēls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0742" y="3219100"/>
            <a:ext cx="4634753" cy="178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ubtitle 2"/>
          <p:cNvSpPr txBox="1">
            <a:spLocks/>
          </p:cNvSpPr>
          <p:nvPr/>
        </p:nvSpPr>
        <p:spPr bwMode="auto">
          <a:xfrm>
            <a:off x="57150" y="5953125"/>
            <a:ext cx="90789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lv-LV" sz="1400" dirty="0" smtClean="0">
                <a:latin typeface="Verdana" pitchFamily="34" charset="0"/>
              </a:rPr>
              <a:t>2017.gada 13.jūnijs</a:t>
            </a:r>
            <a:endParaRPr lang="lv-LV" sz="1400" dirty="0">
              <a:latin typeface="Verdana" pitchFamily="34" charset="0"/>
            </a:endParaRPr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057400" cy="365125"/>
          </a:xfrm>
        </p:spPr>
        <p:txBody>
          <a:bodyPr/>
          <a:lstStyle/>
          <a:p>
            <a:pPr>
              <a:defRPr/>
            </a:pPr>
            <a:fld id="{B5A7C7B5-790C-4785-B239-9DFE651C87C9}" type="slidenum">
              <a:rPr lang="lv-LV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9</a:t>
            </a:fld>
            <a:endParaRPr lang="lv-LV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1748" name="Attēls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0638" y="2695575"/>
            <a:ext cx="1531937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-6350" y="4830763"/>
            <a:ext cx="9144000" cy="49053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  <a:buFont typeface="Arial" charset="0"/>
              <a:buNone/>
            </a:pPr>
            <a:r>
              <a:rPr lang="lv-LV" sz="1300" dirty="0" smtClean="0">
                <a:latin typeface="Verdana" pitchFamily="34" charset="0"/>
              </a:rPr>
              <a:t>Mārtiņš Baltmanis, </a:t>
            </a:r>
            <a:r>
              <a:rPr lang="lv-LV" sz="1300" dirty="0">
                <a:latin typeface="Verdana" pitchFamily="34" charset="0"/>
              </a:rPr>
              <a:t>Valsts ugunsdzēsības un glābšanas </a:t>
            </a:r>
            <a:r>
              <a:rPr lang="lv-LV" sz="1300" dirty="0" smtClean="0">
                <a:latin typeface="Verdana" pitchFamily="34" charset="0"/>
              </a:rPr>
              <a:t>dienesta </a:t>
            </a:r>
            <a:r>
              <a:rPr lang="lv-LV" sz="1300" dirty="0" smtClean="0">
                <a:latin typeface="Verdana" pitchFamily="34" charset="0"/>
              </a:rPr>
              <a:t>Civilās aizsardzības pārvaldes priekšnieks, </a:t>
            </a:r>
            <a:endParaRPr lang="lv-LV" sz="1300" dirty="0" smtClean="0">
              <a:latin typeface="Verdana" pitchFamily="34" charset="0"/>
            </a:endParaRPr>
          </a:p>
          <a:p>
            <a:pPr algn="ctr" defTabSz="685800">
              <a:lnSpc>
                <a:spcPct val="70000"/>
              </a:lnSpc>
              <a:spcBef>
                <a:spcPts val="750"/>
              </a:spcBef>
              <a:buFont typeface="Arial" charset="0"/>
              <a:buNone/>
            </a:pPr>
            <a:r>
              <a:rPr lang="lv-LV" sz="1300" dirty="0">
                <a:latin typeface="Verdana" pitchFamily="34" charset="0"/>
              </a:rPr>
              <a:t>tālr.:</a:t>
            </a:r>
            <a:r>
              <a:rPr lang="lv-LV" sz="1300" dirty="0" smtClean="0">
                <a:latin typeface="Verdana" pitchFamily="34" charset="0"/>
              </a:rPr>
              <a:t>67075818, </a:t>
            </a:r>
            <a:r>
              <a:rPr lang="lv-LV" sz="1300" dirty="0">
                <a:latin typeface="Verdana" pitchFamily="34" charset="0"/>
              </a:rPr>
              <a:t>e-pasts: </a:t>
            </a:r>
            <a:r>
              <a:rPr lang="lv-LV" sz="1300" dirty="0" smtClean="0">
                <a:latin typeface="Verdana" pitchFamily="34" charset="0"/>
                <a:hlinkClick r:id="rId4"/>
              </a:rPr>
              <a:t>martins.baltmanis@vugd.gov.lv</a:t>
            </a:r>
            <a:r>
              <a:rPr lang="lv-LV" sz="1300" dirty="0" smtClean="0">
                <a:latin typeface="Verdana" pitchFamily="34" charset="0"/>
              </a:rPr>
              <a:t>  </a:t>
            </a:r>
            <a:endParaRPr lang="lv-LV" sz="13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595</Words>
  <Application>Microsoft Office PowerPoint</Application>
  <PresentationFormat>Slaidrāde ekrānā (4:3)</PresentationFormat>
  <Paragraphs>148</Paragraphs>
  <Slides>9</Slides>
  <Notes>9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Office dizains</vt:lpstr>
      <vt:lpstr>PowerPoint prezentācija</vt:lpstr>
      <vt:lpstr>Saturs</vt:lpstr>
      <vt:lpstr>Apziņojamo amatpersonu saraksts</vt:lpstr>
      <vt:lpstr>Apziņošanas veidi</vt:lpstr>
      <vt:lpstr>Apziņotāji</vt:lpstr>
      <vt:lpstr>Apziņošanas kritēriji</vt:lpstr>
      <vt:lpstr>Apziņošanas kārtība (1)</vt:lpstr>
      <vt:lpstr>Tehnisko resursu modernizēšana</vt:lpstr>
      <vt:lpstr>PowerPoint prezentācija</vt:lpstr>
    </vt:vector>
  </TitlesOfParts>
  <Company>VUGD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Antra Strāla</dc:creator>
  <cp:lastModifiedBy>Mārtiņš Baltmanis</cp:lastModifiedBy>
  <cp:revision>34</cp:revision>
  <cp:lastPrinted>2015-07-07T08:16:06Z</cp:lastPrinted>
  <dcterms:created xsi:type="dcterms:W3CDTF">2015-07-07T07:11:48Z</dcterms:created>
  <dcterms:modified xsi:type="dcterms:W3CDTF">2017-06-01T08:36:43Z</dcterms:modified>
</cp:coreProperties>
</file>