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2"/>
  </p:sldMasterIdLst>
  <p:notesMasterIdLst>
    <p:notesMasterId r:id="rId9"/>
  </p:notesMasterIdLst>
  <p:sldIdLst>
    <p:sldId id="256" r:id="rId3"/>
    <p:sldId id="425" r:id="rId4"/>
    <p:sldId id="257" r:id="rId5"/>
    <p:sldId id="426" r:id="rId6"/>
    <p:sldId id="428" r:id="rId7"/>
    <p:sldId id="261" r:id="rId8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1pPr>
    <a:lvl2pPr marL="0" marR="0" indent="45720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2pPr>
    <a:lvl3pPr marL="0" marR="0" indent="91440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3pPr>
    <a:lvl4pPr marL="0" marR="0" indent="137160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4pPr>
    <a:lvl5pPr marL="0" marR="0" indent="182880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5pPr>
    <a:lvl6pPr marL="0" marR="0" indent="228600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6pPr>
    <a:lvl7pPr marL="0" marR="0" indent="274320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7pPr>
    <a:lvl8pPr marL="0" marR="0" indent="320040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8pPr>
    <a:lvl9pPr marL="0" marR="0" indent="365760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7" name="Shape 12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938212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1pPr>
    <a:lvl2pPr indent="228600" defTabSz="938212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2pPr>
    <a:lvl3pPr indent="457200" defTabSz="938212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3pPr>
    <a:lvl4pPr indent="685800" defTabSz="938212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4pPr>
    <a:lvl5pPr indent="914400" defTabSz="938212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5pPr>
    <a:lvl6pPr indent="1143000" defTabSz="938212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6pPr>
    <a:lvl7pPr indent="1371600" defTabSz="938212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7pPr>
    <a:lvl8pPr indent="1600200" defTabSz="938212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8pPr>
    <a:lvl9pPr indent="1828800" defTabSz="938212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D4B038-3747-4ACE-B13D-1E700ED1FB83}" type="slidenum">
              <a:rPr kumimoji="0" 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lv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617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2875" y="0"/>
            <a:ext cx="3778250" cy="41656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Picture 7" descr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21463"/>
            <a:ext cx="9144000" cy="246063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Title Text"/>
          <p:cNvSpPr txBox="1"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  <a:prstGeom prst="rect">
            <a:avLst/>
          </a:prstGeom>
        </p:spPr>
        <p:txBody>
          <a:bodyPr anchor="t"/>
          <a:lstStyle>
            <a:lvl1pPr>
              <a:defRPr sz="3200" b="1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1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85800" y="4724400"/>
            <a:ext cx="7772400" cy="9144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300"/>
              </a:spcBef>
              <a:buSzTx/>
              <a:buFontTx/>
              <a:buNone/>
              <a:defRPr sz="1400">
                <a:latin typeface="Verdana"/>
                <a:ea typeface="Verdana"/>
                <a:cs typeface="Verdana"/>
                <a:sym typeface="Verdana"/>
              </a:defRPr>
            </a:lvl1pPr>
            <a:lvl2pPr marL="610913" indent="-141013" algn="ctr">
              <a:spcBef>
                <a:spcPts val="300"/>
              </a:spcBef>
              <a:buFontTx/>
              <a:defRPr sz="1400">
                <a:latin typeface="Verdana"/>
                <a:ea typeface="Verdana"/>
                <a:cs typeface="Verdana"/>
                <a:sym typeface="Verdana"/>
              </a:defRPr>
            </a:lvl2pPr>
            <a:lvl3pPr marL="1070483" indent="-130683" algn="ctr">
              <a:spcBef>
                <a:spcPts val="300"/>
              </a:spcBef>
              <a:buFontTx/>
              <a:defRPr sz="1400">
                <a:latin typeface="Verdana"/>
                <a:ea typeface="Verdana"/>
                <a:cs typeface="Verdana"/>
                <a:sym typeface="Verdana"/>
              </a:defRPr>
            </a:lvl3pPr>
            <a:lvl4pPr marL="1581651" indent="-171951" algn="ctr">
              <a:spcBef>
                <a:spcPts val="300"/>
              </a:spcBef>
              <a:buFontTx/>
              <a:defRPr sz="1400">
                <a:latin typeface="Verdana"/>
                <a:ea typeface="Verdana"/>
                <a:cs typeface="Verdana"/>
                <a:sym typeface="Verdana"/>
              </a:defRPr>
            </a:lvl4pPr>
            <a:lvl5pPr marL="2051551" indent="-171951" algn="ctr">
              <a:spcBef>
                <a:spcPts val="300"/>
              </a:spcBef>
              <a:buFontTx/>
              <a:defRPr sz="1400">
                <a:latin typeface="Verdana"/>
                <a:ea typeface="Verdana"/>
                <a:cs typeface="Verdana"/>
                <a:sym typeface="Verdan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Text Placeholder 19"/>
          <p:cNvSpPr>
            <a:spLocks noGrp="1"/>
          </p:cNvSpPr>
          <p:nvPr>
            <p:ph type="body" sz="quarter" idx="21"/>
          </p:nvPr>
        </p:nvSpPr>
        <p:spPr>
          <a:xfrm>
            <a:off x="685800" y="5761037"/>
            <a:ext cx="7772400" cy="639763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300"/>
              </a:spcBef>
              <a:buSzTx/>
              <a:buFontTx/>
              <a:buNone/>
              <a:defRPr sz="140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19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7962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72C38DD-0CCA-4BB1-B3D4-0EA45949DF06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35356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1F979BD-871F-4E5D-8910-64BAE55F833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593738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3F3A649-4C50-467C-8A09-027DB6CA7A1C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090234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6DF22980-6DBC-49AA-82E8-56B8B5AC314D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14175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61AE2F83-C068-4D33-AA35-49D78F87F9E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8342178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B097239-5A92-469C-B1DA-EB76B7C9BC7F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746856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7A35C35D-A4B6-436D-BA65-7C9CBFC3CD6A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105588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295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3" y="0"/>
            <a:ext cx="1760537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Title Text"/>
          <p:cNvSpPr txBox="1"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  <a:prstGeom prst="rect">
            <a:avLst/>
          </a:prstGeom>
        </p:spPr>
        <p:txBody>
          <a:bodyPr anchor="t"/>
          <a:lstStyle>
            <a:lvl1pPr algn="l">
              <a:defRPr sz="2400" b="1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25" name="Body Level One…"/>
          <p:cNvSpPr txBox="1">
            <a:spLocks noGrp="1"/>
          </p:cNvSpPr>
          <p:nvPr>
            <p:ph type="body" idx="1"/>
          </p:nvPr>
        </p:nvSpPr>
        <p:spPr>
          <a:xfrm>
            <a:off x="2590800" y="1752600"/>
            <a:ext cx="6096000" cy="437357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latin typeface="Verdana"/>
                <a:ea typeface="Verdana"/>
                <a:cs typeface="Verdana"/>
                <a:sym typeface="Verdana"/>
              </a:defRPr>
            </a:lvl1pPr>
            <a:lvl2pPr marL="762000" indent="-292100">
              <a:spcBef>
                <a:spcPts val="400"/>
              </a:spcBef>
              <a:buFontTx/>
              <a:defRPr sz="2000">
                <a:latin typeface="Verdana"/>
                <a:ea typeface="Verdana"/>
                <a:cs typeface="Verdana"/>
                <a:sym typeface="Verdana"/>
              </a:defRPr>
            </a:lvl2pPr>
            <a:lvl3pPr marL="1173162" indent="-233362">
              <a:spcBef>
                <a:spcPts val="400"/>
              </a:spcBef>
              <a:buFontTx/>
              <a:defRPr sz="2000">
                <a:latin typeface="Verdana"/>
                <a:ea typeface="Verdana"/>
                <a:cs typeface="Verdana"/>
                <a:sym typeface="Verdana"/>
              </a:defRPr>
            </a:lvl3pPr>
            <a:lvl4pPr marL="1643063" indent="-233362">
              <a:spcBef>
                <a:spcPts val="400"/>
              </a:spcBef>
              <a:buFontTx/>
              <a:defRPr sz="2000">
                <a:latin typeface="Verdana"/>
                <a:ea typeface="Verdana"/>
                <a:cs typeface="Verdana"/>
                <a:sym typeface="Verdana"/>
              </a:defRPr>
            </a:lvl4pPr>
            <a:lvl5pPr marL="2112963" indent="-233363">
              <a:spcBef>
                <a:spcPts val="400"/>
              </a:spcBef>
              <a:buFontTx/>
              <a:defRPr sz="2000">
                <a:latin typeface="Verdana"/>
                <a:ea typeface="Verdana"/>
                <a:cs typeface="Verdana"/>
                <a:sym typeface="Verdan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Text Placeholder 15"/>
          <p:cNvSpPr>
            <a:spLocks noGrp="1"/>
          </p:cNvSpPr>
          <p:nvPr>
            <p:ph type="body" sz="quarter" idx="21"/>
          </p:nvPr>
        </p:nvSpPr>
        <p:spPr>
          <a:xfrm>
            <a:off x="2590800" y="6324600"/>
            <a:ext cx="1981200" cy="3048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200"/>
              </a:spcBef>
              <a:buSzTx/>
              <a:buFontTx/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27" name="Text Placeholder 19"/>
          <p:cNvSpPr>
            <a:spLocks noGrp="1"/>
          </p:cNvSpPr>
          <p:nvPr>
            <p:ph type="body" sz="quarter" idx="22"/>
          </p:nvPr>
        </p:nvSpPr>
        <p:spPr>
          <a:xfrm>
            <a:off x="4876800" y="6324600"/>
            <a:ext cx="3657600" cy="304800"/>
          </a:xfrm>
          <a:prstGeom prst="rect">
            <a:avLst/>
          </a:prstGeom>
        </p:spPr>
        <p:txBody>
          <a:bodyPr/>
          <a:lstStyle/>
          <a:p>
            <a:pPr marL="0" indent="0" algn="r">
              <a:spcBef>
                <a:spcPts val="200"/>
              </a:spcBef>
              <a:buSzTx/>
              <a:buFontTx/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2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3" y="6353821"/>
            <a:ext cx="268138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7292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4EA01-2F1F-46F0-8BA6-E19C424FA178}" type="datetime1">
              <a:rPr lang="lv-LV"/>
              <a:pPr>
                <a:defRPr/>
              </a:pPr>
              <a:t>07.10.2021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9EF3C-04A9-429E-8102-1497F23B3955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32814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3" y="0"/>
            <a:ext cx="1760537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36" name="Title Text"/>
          <p:cNvSpPr txBox="1"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  <a:prstGeom prst="rect">
            <a:avLst/>
          </a:prstGeom>
        </p:spPr>
        <p:txBody>
          <a:bodyPr anchor="t"/>
          <a:lstStyle>
            <a:lvl1pPr algn="l">
              <a:defRPr sz="2400" b="1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3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590800" y="381000"/>
            <a:ext cx="6096000" cy="3276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indent="469787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indent="939575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indent="1409365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indent="1879151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8" name="Text Placeholder 15"/>
          <p:cNvSpPr>
            <a:spLocks noGrp="1"/>
          </p:cNvSpPr>
          <p:nvPr>
            <p:ph type="body" sz="quarter" idx="21"/>
          </p:nvPr>
        </p:nvSpPr>
        <p:spPr>
          <a:xfrm>
            <a:off x="2590800" y="6324600"/>
            <a:ext cx="1981200" cy="3048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200"/>
              </a:spcBef>
              <a:buSzTx/>
              <a:buFontTx/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39" name="Text Placeholder 19"/>
          <p:cNvSpPr>
            <a:spLocks noGrp="1"/>
          </p:cNvSpPr>
          <p:nvPr>
            <p:ph type="body" sz="quarter" idx="22"/>
          </p:nvPr>
        </p:nvSpPr>
        <p:spPr>
          <a:xfrm>
            <a:off x="4876800" y="6324600"/>
            <a:ext cx="3657600" cy="304800"/>
          </a:xfrm>
          <a:prstGeom prst="rect">
            <a:avLst/>
          </a:prstGeom>
        </p:spPr>
        <p:txBody>
          <a:bodyPr/>
          <a:lstStyle/>
          <a:p>
            <a:pPr marL="0" indent="0" algn="r">
              <a:spcBef>
                <a:spcPts val="200"/>
              </a:spcBef>
              <a:buSzTx/>
              <a:buFontTx/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3" y="6353821"/>
            <a:ext cx="268138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3" y="0"/>
            <a:ext cx="1760537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xfrm>
            <a:off x="2590800" y="304800"/>
            <a:ext cx="6096000" cy="1066801"/>
          </a:xfrm>
          <a:prstGeom prst="rect">
            <a:avLst/>
          </a:prstGeom>
        </p:spPr>
        <p:txBody>
          <a:bodyPr anchor="t"/>
          <a:lstStyle>
            <a:lvl1pPr algn="l">
              <a:defRPr sz="2400" b="1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4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590800" y="1752600"/>
            <a:ext cx="2895600" cy="4373565"/>
          </a:xfrm>
          <a:prstGeom prst="rect">
            <a:avLst/>
          </a:prstGeom>
        </p:spPr>
        <p:txBody>
          <a:bodyPr/>
          <a:lstStyle>
            <a:lvl1pPr marL="350838" indent="-350838">
              <a:spcBef>
                <a:spcPts val="400"/>
              </a:spcBef>
              <a:defRPr sz="2000">
                <a:latin typeface="Verdana"/>
                <a:ea typeface="Verdana"/>
                <a:cs typeface="Verdana"/>
                <a:sym typeface="Verdana"/>
              </a:defRPr>
            </a:lvl1pPr>
            <a:lvl2pPr marL="762000" indent="-292100">
              <a:spcBef>
                <a:spcPts val="400"/>
              </a:spcBef>
              <a:defRPr sz="2000">
                <a:latin typeface="Verdana"/>
                <a:ea typeface="Verdana"/>
                <a:cs typeface="Verdana"/>
                <a:sym typeface="Verdana"/>
              </a:defRPr>
            </a:lvl2pPr>
            <a:lvl3pPr marL="1173162" indent="-233362">
              <a:spcBef>
                <a:spcPts val="400"/>
              </a:spcBef>
              <a:defRPr sz="2000">
                <a:latin typeface="Verdana"/>
                <a:ea typeface="Verdana"/>
                <a:cs typeface="Verdana"/>
                <a:sym typeface="Verdana"/>
              </a:defRPr>
            </a:lvl3pPr>
            <a:lvl4pPr marL="1643063" indent="-233362">
              <a:spcBef>
                <a:spcPts val="400"/>
              </a:spcBef>
              <a:defRPr sz="2000">
                <a:latin typeface="Verdana"/>
                <a:ea typeface="Verdana"/>
                <a:cs typeface="Verdana"/>
                <a:sym typeface="Verdana"/>
              </a:defRPr>
            </a:lvl4pPr>
            <a:lvl5pPr marL="2112963" indent="-233363">
              <a:spcBef>
                <a:spcPts val="400"/>
              </a:spcBef>
              <a:defRPr sz="2000">
                <a:latin typeface="Verdana"/>
                <a:ea typeface="Verdana"/>
                <a:cs typeface="Verdana"/>
                <a:sym typeface="Verdan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0" name="Text Placeholder 15"/>
          <p:cNvSpPr>
            <a:spLocks noGrp="1"/>
          </p:cNvSpPr>
          <p:nvPr>
            <p:ph type="body" sz="quarter" idx="21"/>
          </p:nvPr>
        </p:nvSpPr>
        <p:spPr>
          <a:xfrm>
            <a:off x="2590800" y="6324600"/>
            <a:ext cx="1981200" cy="3048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200"/>
              </a:spcBef>
              <a:buSzTx/>
              <a:buFontTx/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51" name="Text Placeholder 19"/>
          <p:cNvSpPr>
            <a:spLocks noGrp="1"/>
          </p:cNvSpPr>
          <p:nvPr>
            <p:ph type="body" sz="quarter" idx="22"/>
          </p:nvPr>
        </p:nvSpPr>
        <p:spPr>
          <a:xfrm>
            <a:off x="4876800" y="6324600"/>
            <a:ext cx="3657600" cy="304800"/>
          </a:xfrm>
          <a:prstGeom prst="rect">
            <a:avLst/>
          </a:prstGeom>
        </p:spPr>
        <p:txBody>
          <a:bodyPr/>
          <a:lstStyle/>
          <a:p>
            <a:pPr marL="0" indent="0" algn="r">
              <a:spcBef>
                <a:spcPts val="200"/>
              </a:spcBef>
              <a:buSzTx/>
              <a:buFontTx/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5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3" y="6353821"/>
            <a:ext cx="268138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3" y="0"/>
            <a:ext cx="1760537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60" name="Title Text"/>
          <p:cNvSpPr txBox="1">
            <a:spLocks noGrp="1"/>
          </p:cNvSpPr>
          <p:nvPr>
            <p:ph type="title"/>
          </p:nvPr>
        </p:nvSpPr>
        <p:spPr>
          <a:xfrm>
            <a:off x="2590800" y="304800"/>
            <a:ext cx="6096000" cy="1066801"/>
          </a:xfrm>
          <a:prstGeom prst="rect">
            <a:avLst/>
          </a:prstGeom>
        </p:spPr>
        <p:txBody>
          <a:bodyPr anchor="t"/>
          <a:lstStyle>
            <a:lvl1pPr algn="l">
              <a:defRPr sz="2400" b="1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590800" y="2386939"/>
            <a:ext cx="2895600" cy="3739226"/>
          </a:xfrm>
          <a:prstGeom prst="rect">
            <a:avLst/>
          </a:prstGeom>
        </p:spPr>
        <p:txBody>
          <a:bodyPr/>
          <a:lstStyle>
            <a:lvl1pPr marL="350838" indent="-350838">
              <a:spcBef>
                <a:spcPts val="400"/>
              </a:spcBef>
              <a:defRPr sz="2000">
                <a:latin typeface="Verdana"/>
                <a:ea typeface="Verdana"/>
                <a:cs typeface="Verdana"/>
                <a:sym typeface="Verdana"/>
              </a:defRPr>
            </a:lvl1pPr>
            <a:lvl2pPr marL="762000" indent="-292100">
              <a:spcBef>
                <a:spcPts val="400"/>
              </a:spcBef>
              <a:defRPr sz="2000">
                <a:latin typeface="Verdana"/>
                <a:ea typeface="Verdana"/>
                <a:cs typeface="Verdana"/>
                <a:sym typeface="Verdana"/>
              </a:defRPr>
            </a:lvl2pPr>
            <a:lvl3pPr marL="1173162" indent="-233362">
              <a:spcBef>
                <a:spcPts val="400"/>
              </a:spcBef>
              <a:defRPr sz="2000">
                <a:latin typeface="Verdana"/>
                <a:ea typeface="Verdana"/>
                <a:cs typeface="Verdana"/>
                <a:sym typeface="Verdana"/>
              </a:defRPr>
            </a:lvl3pPr>
            <a:lvl4pPr marL="1643063" indent="-233362">
              <a:spcBef>
                <a:spcPts val="400"/>
              </a:spcBef>
              <a:defRPr sz="2000">
                <a:latin typeface="Verdana"/>
                <a:ea typeface="Verdana"/>
                <a:cs typeface="Verdana"/>
                <a:sym typeface="Verdana"/>
              </a:defRPr>
            </a:lvl4pPr>
            <a:lvl5pPr marL="2112963" indent="-233363">
              <a:spcBef>
                <a:spcPts val="400"/>
              </a:spcBef>
              <a:defRPr sz="2000">
                <a:latin typeface="Verdana"/>
                <a:ea typeface="Verdana"/>
                <a:cs typeface="Verdana"/>
                <a:sym typeface="Verdan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21"/>
          </p:nvPr>
        </p:nvSpPr>
        <p:spPr>
          <a:xfrm>
            <a:off x="2590800" y="1852613"/>
            <a:ext cx="2895600" cy="534988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400"/>
              </a:spcBef>
              <a:buSzTx/>
              <a:buFontTx/>
              <a:buNone/>
              <a:defRPr sz="2000" b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63" name="Text Placeholder 21"/>
          <p:cNvSpPr>
            <a:spLocks noGrp="1"/>
          </p:cNvSpPr>
          <p:nvPr>
            <p:ph type="body" sz="quarter" idx="22"/>
          </p:nvPr>
        </p:nvSpPr>
        <p:spPr>
          <a:xfrm>
            <a:off x="5715000" y="1851953"/>
            <a:ext cx="2971800" cy="534988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400"/>
              </a:spcBef>
              <a:buSzTx/>
              <a:buFontTx/>
              <a:buNone/>
              <a:defRPr sz="2000" b="1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64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2590800" y="6324600"/>
            <a:ext cx="1981200" cy="3048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200"/>
              </a:spcBef>
              <a:buSzTx/>
              <a:buFontTx/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65" name="Text Placeholder 19"/>
          <p:cNvSpPr>
            <a:spLocks noGrp="1"/>
          </p:cNvSpPr>
          <p:nvPr>
            <p:ph type="body" sz="quarter" idx="24"/>
          </p:nvPr>
        </p:nvSpPr>
        <p:spPr>
          <a:xfrm>
            <a:off x="4876800" y="6324600"/>
            <a:ext cx="3657600" cy="304800"/>
          </a:xfrm>
          <a:prstGeom prst="rect">
            <a:avLst/>
          </a:prstGeom>
        </p:spPr>
        <p:txBody>
          <a:bodyPr/>
          <a:lstStyle/>
          <a:p>
            <a:pPr marL="0" indent="0" algn="r">
              <a:spcBef>
                <a:spcPts val="200"/>
              </a:spcBef>
              <a:buSzTx/>
              <a:buFontTx/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6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3" y="6353821"/>
            <a:ext cx="268138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3" y="0"/>
            <a:ext cx="1760537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74" name="Title Text"/>
          <p:cNvSpPr txBox="1">
            <a:spLocks noGrp="1"/>
          </p:cNvSpPr>
          <p:nvPr>
            <p:ph type="title"/>
          </p:nvPr>
        </p:nvSpPr>
        <p:spPr>
          <a:xfrm>
            <a:off x="2590800" y="304800"/>
            <a:ext cx="6096000" cy="1066801"/>
          </a:xfrm>
          <a:prstGeom prst="rect">
            <a:avLst/>
          </a:prstGeom>
        </p:spPr>
        <p:txBody>
          <a:bodyPr anchor="t"/>
          <a:lstStyle>
            <a:lvl1pPr algn="l">
              <a:defRPr sz="2400" b="1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7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590800" y="6324600"/>
            <a:ext cx="1981200" cy="304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00"/>
              </a:spcBef>
              <a:buSzTx/>
              <a:buFontTx/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lvl1pPr>
            <a:lvl2pPr marL="570624" indent="-100724">
              <a:spcBef>
                <a:spcPts val="200"/>
              </a:spcBef>
              <a:buFontTx/>
              <a:defRPr sz="1000">
                <a:latin typeface="Verdana"/>
                <a:ea typeface="Verdana"/>
                <a:cs typeface="Verdana"/>
                <a:sym typeface="Verdana"/>
              </a:defRPr>
            </a:lvl2pPr>
            <a:lvl3pPr marL="1033145" indent="-93345">
              <a:spcBef>
                <a:spcPts val="200"/>
              </a:spcBef>
              <a:buFontTx/>
              <a:defRPr sz="1000">
                <a:latin typeface="Verdana"/>
                <a:ea typeface="Verdana"/>
                <a:cs typeface="Verdana"/>
                <a:sym typeface="Verdana"/>
              </a:defRPr>
            </a:lvl3pPr>
            <a:lvl4pPr marL="1532522" indent="-122822">
              <a:spcBef>
                <a:spcPts val="200"/>
              </a:spcBef>
              <a:buFontTx/>
              <a:defRPr sz="1000">
                <a:latin typeface="Verdana"/>
                <a:ea typeface="Verdana"/>
                <a:cs typeface="Verdana"/>
                <a:sym typeface="Verdana"/>
              </a:defRPr>
            </a:lvl4pPr>
            <a:lvl5pPr marL="2002422" indent="-122822">
              <a:spcBef>
                <a:spcPts val="200"/>
              </a:spcBef>
              <a:buFontTx/>
              <a:defRPr sz="1000">
                <a:latin typeface="Verdana"/>
                <a:ea typeface="Verdana"/>
                <a:cs typeface="Verdana"/>
                <a:sym typeface="Verdan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Text Placeholder 19"/>
          <p:cNvSpPr>
            <a:spLocks noGrp="1"/>
          </p:cNvSpPr>
          <p:nvPr>
            <p:ph type="body" sz="quarter" idx="21"/>
          </p:nvPr>
        </p:nvSpPr>
        <p:spPr>
          <a:xfrm>
            <a:off x="4876800" y="6324600"/>
            <a:ext cx="3657600" cy="304800"/>
          </a:xfrm>
          <a:prstGeom prst="rect">
            <a:avLst/>
          </a:prstGeom>
        </p:spPr>
        <p:txBody>
          <a:bodyPr/>
          <a:lstStyle/>
          <a:p>
            <a:pPr marL="0" indent="0" algn="r">
              <a:spcBef>
                <a:spcPts val="200"/>
              </a:spcBef>
              <a:buSzTx/>
              <a:buFontTx/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7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3" y="6353821"/>
            <a:ext cx="268138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3" y="0"/>
            <a:ext cx="1760537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8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590800" y="6324600"/>
            <a:ext cx="1981200" cy="304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00"/>
              </a:spcBef>
              <a:buSzTx/>
              <a:buFontTx/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lvl1pPr>
            <a:lvl2pPr marL="570624" indent="-100724">
              <a:spcBef>
                <a:spcPts val="200"/>
              </a:spcBef>
              <a:buFontTx/>
              <a:defRPr sz="1000">
                <a:latin typeface="Verdana"/>
                <a:ea typeface="Verdana"/>
                <a:cs typeface="Verdana"/>
                <a:sym typeface="Verdana"/>
              </a:defRPr>
            </a:lvl2pPr>
            <a:lvl3pPr marL="1033145" indent="-93345">
              <a:spcBef>
                <a:spcPts val="200"/>
              </a:spcBef>
              <a:buFontTx/>
              <a:defRPr sz="1000">
                <a:latin typeface="Verdana"/>
                <a:ea typeface="Verdana"/>
                <a:cs typeface="Verdana"/>
                <a:sym typeface="Verdana"/>
              </a:defRPr>
            </a:lvl3pPr>
            <a:lvl4pPr marL="1532522" indent="-122822">
              <a:spcBef>
                <a:spcPts val="200"/>
              </a:spcBef>
              <a:buFontTx/>
              <a:defRPr sz="1000">
                <a:latin typeface="Verdana"/>
                <a:ea typeface="Verdana"/>
                <a:cs typeface="Verdana"/>
                <a:sym typeface="Verdana"/>
              </a:defRPr>
            </a:lvl4pPr>
            <a:lvl5pPr marL="2002422" indent="-122822">
              <a:spcBef>
                <a:spcPts val="200"/>
              </a:spcBef>
              <a:buFontTx/>
              <a:defRPr sz="1000">
                <a:latin typeface="Verdana"/>
                <a:ea typeface="Verdana"/>
                <a:cs typeface="Verdana"/>
                <a:sym typeface="Verdan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Text Placeholder 19"/>
          <p:cNvSpPr>
            <a:spLocks noGrp="1"/>
          </p:cNvSpPr>
          <p:nvPr>
            <p:ph type="body" sz="quarter" idx="21"/>
          </p:nvPr>
        </p:nvSpPr>
        <p:spPr>
          <a:xfrm>
            <a:off x="4876800" y="6324600"/>
            <a:ext cx="3657600" cy="304800"/>
          </a:xfrm>
          <a:prstGeom prst="rect">
            <a:avLst/>
          </a:prstGeom>
        </p:spPr>
        <p:txBody>
          <a:bodyPr/>
          <a:lstStyle/>
          <a:p>
            <a:pPr marL="0" indent="0" algn="r">
              <a:spcBef>
                <a:spcPts val="200"/>
              </a:spcBef>
              <a:buSzTx/>
              <a:buFontTx/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3" y="6353821"/>
            <a:ext cx="268138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3" y="0"/>
            <a:ext cx="1760537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Title Text"/>
          <p:cNvSpPr txBox="1">
            <a:spLocks noGrp="1"/>
          </p:cNvSpPr>
          <p:nvPr>
            <p:ph type="title"/>
          </p:nvPr>
        </p:nvSpPr>
        <p:spPr>
          <a:xfrm>
            <a:off x="2590800" y="272975"/>
            <a:ext cx="2751027" cy="1162051"/>
          </a:xfrm>
          <a:prstGeom prst="rect">
            <a:avLst/>
          </a:prstGeom>
        </p:spPr>
        <p:txBody>
          <a:bodyPr anchor="t"/>
          <a:lstStyle>
            <a:lvl1pPr algn="l">
              <a:defRPr sz="2400" b="1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9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569527" y="273053"/>
            <a:ext cx="3269673" cy="5853129"/>
          </a:xfrm>
          <a:prstGeom prst="rect">
            <a:avLst/>
          </a:prstGeom>
        </p:spPr>
        <p:txBody>
          <a:bodyPr/>
          <a:lstStyle>
            <a:lvl1pPr marL="350838" indent="-350838">
              <a:spcBef>
                <a:spcPts val="400"/>
              </a:spcBef>
              <a:defRPr sz="2000">
                <a:latin typeface="Verdana"/>
                <a:ea typeface="Verdana"/>
                <a:cs typeface="Verdana"/>
                <a:sym typeface="Verdana"/>
              </a:defRPr>
            </a:lvl1pPr>
            <a:lvl2pPr marL="762000" indent="-292100">
              <a:spcBef>
                <a:spcPts val="400"/>
              </a:spcBef>
              <a:defRPr sz="2000">
                <a:latin typeface="Verdana"/>
                <a:ea typeface="Verdana"/>
                <a:cs typeface="Verdana"/>
                <a:sym typeface="Verdana"/>
              </a:defRPr>
            </a:lvl2pPr>
            <a:lvl3pPr marL="1173162" indent="-233362">
              <a:spcBef>
                <a:spcPts val="400"/>
              </a:spcBef>
              <a:defRPr sz="2000">
                <a:latin typeface="Verdana"/>
                <a:ea typeface="Verdana"/>
                <a:cs typeface="Verdana"/>
                <a:sym typeface="Verdana"/>
              </a:defRPr>
            </a:lvl3pPr>
            <a:lvl4pPr marL="1643063" indent="-233362">
              <a:spcBef>
                <a:spcPts val="400"/>
              </a:spcBef>
              <a:defRPr sz="2000">
                <a:latin typeface="Verdana"/>
                <a:ea typeface="Verdana"/>
                <a:cs typeface="Verdana"/>
                <a:sym typeface="Verdana"/>
              </a:defRPr>
            </a:lvl4pPr>
            <a:lvl5pPr marL="2112963" indent="-233363">
              <a:spcBef>
                <a:spcPts val="400"/>
              </a:spcBef>
              <a:defRPr sz="2000">
                <a:latin typeface="Verdana"/>
                <a:ea typeface="Verdana"/>
                <a:cs typeface="Verdana"/>
                <a:sym typeface="Verdan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7" name="Text Placeholder 3"/>
          <p:cNvSpPr>
            <a:spLocks noGrp="1"/>
          </p:cNvSpPr>
          <p:nvPr>
            <p:ph type="body" sz="half" idx="21"/>
          </p:nvPr>
        </p:nvSpPr>
        <p:spPr>
          <a:xfrm>
            <a:off x="2590799" y="1435119"/>
            <a:ext cx="2751028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400"/>
              </a:spcBef>
              <a:buSzTx/>
              <a:buFontTx/>
              <a:buNone/>
              <a:defRPr sz="200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98" name="Text Placeholder 15"/>
          <p:cNvSpPr>
            <a:spLocks noGrp="1"/>
          </p:cNvSpPr>
          <p:nvPr>
            <p:ph type="body" sz="quarter" idx="22"/>
          </p:nvPr>
        </p:nvSpPr>
        <p:spPr>
          <a:xfrm>
            <a:off x="2590800" y="6324600"/>
            <a:ext cx="1981200" cy="3048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200"/>
              </a:spcBef>
              <a:buSzTx/>
              <a:buFontTx/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99" name="Text Placeholder 19"/>
          <p:cNvSpPr>
            <a:spLocks noGrp="1"/>
          </p:cNvSpPr>
          <p:nvPr>
            <p:ph type="body" sz="quarter" idx="23"/>
          </p:nvPr>
        </p:nvSpPr>
        <p:spPr>
          <a:xfrm>
            <a:off x="4876800" y="6324600"/>
            <a:ext cx="3657600" cy="304800"/>
          </a:xfrm>
          <a:prstGeom prst="rect">
            <a:avLst/>
          </a:prstGeom>
        </p:spPr>
        <p:txBody>
          <a:bodyPr/>
          <a:lstStyle/>
          <a:p>
            <a:pPr marL="0" indent="0" algn="r">
              <a:spcBef>
                <a:spcPts val="200"/>
              </a:spcBef>
              <a:buSzTx/>
              <a:buFontTx/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0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3" y="6353821"/>
            <a:ext cx="268138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21463"/>
            <a:ext cx="9144000" cy="246063"/>
          </a:xfrm>
          <a:prstGeom prst="rect">
            <a:avLst/>
          </a:prstGeom>
          <a:ln w="12700">
            <a:miter lim="400000"/>
          </a:ln>
        </p:spPr>
      </p:pic>
      <p:pic>
        <p:nvPicPr>
          <p:cNvPr id="108" name="Picture 6" descr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2875" y="0"/>
            <a:ext cx="3778250" cy="4165600"/>
          </a:xfrm>
          <a:prstGeom prst="rect">
            <a:avLst/>
          </a:prstGeom>
          <a:ln w="12700">
            <a:miter lim="400000"/>
          </a:ln>
        </p:spPr>
      </p:pic>
      <p:sp>
        <p:nvSpPr>
          <p:cNvPr id="10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85800" y="4724400"/>
            <a:ext cx="7772400" cy="9144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300"/>
              </a:spcBef>
              <a:buSzTx/>
              <a:buFontTx/>
              <a:buNone/>
              <a:defRPr sz="1400">
                <a:latin typeface="Verdana"/>
                <a:ea typeface="Verdana"/>
                <a:cs typeface="Verdana"/>
                <a:sym typeface="Verdana"/>
              </a:defRPr>
            </a:lvl1pPr>
            <a:lvl2pPr marL="610913" indent="-141013" algn="ctr">
              <a:spcBef>
                <a:spcPts val="300"/>
              </a:spcBef>
              <a:buFontTx/>
              <a:defRPr sz="1400">
                <a:latin typeface="Verdana"/>
                <a:ea typeface="Verdana"/>
                <a:cs typeface="Verdana"/>
                <a:sym typeface="Verdana"/>
              </a:defRPr>
            </a:lvl2pPr>
            <a:lvl3pPr marL="1070483" indent="-130683" algn="ctr">
              <a:spcBef>
                <a:spcPts val="300"/>
              </a:spcBef>
              <a:buFontTx/>
              <a:defRPr sz="1400">
                <a:latin typeface="Verdana"/>
                <a:ea typeface="Verdana"/>
                <a:cs typeface="Verdana"/>
                <a:sym typeface="Verdana"/>
              </a:defRPr>
            </a:lvl3pPr>
            <a:lvl4pPr marL="1581651" indent="-171951" algn="ctr">
              <a:spcBef>
                <a:spcPts val="300"/>
              </a:spcBef>
              <a:buFontTx/>
              <a:defRPr sz="1400">
                <a:latin typeface="Verdana"/>
                <a:ea typeface="Verdana"/>
                <a:cs typeface="Verdana"/>
                <a:sym typeface="Verdana"/>
              </a:defRPr>
            </a:lvl4pPr>
            <a:lvl5pPr marL="2051551" indent="-171951" algn="ctr">
              <a:spcBef>
                <a:spcPts val="300"/>
              </a:spcBef>
              <a:buFontTx/>
              <a:defRPr sz="1400">
                <a:latin typeface="Verdana"/>
                <a:ea typeface="Verdana"/>
                <a:cs typeface="Verdana"/>
                <a:sym typeface="Verdan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0" name="Text Placeholder 19"/>
          <p:cNvSpPr>
            <a:spLocks noGrp="1"/>
          </p:cNvSpPr>
          <p:nvPr>
            <p:ph type="body" sz="quarter" idx="21"/>
          </p:nvPr>
        </p:nvSpPr>
        <p:spPr>
          <a:xfrm>
            <a:off x="685800" y="5761037"/>
            <a:ext cx="7772400" cy="639763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300"/>
              </a:spcBef>
              <a:buSzTx/>
              <a:buFontTx/>
              <a:buNone/>
              <a:defRPr sz="140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6979" tIns="46979" rIns="46979" bIns="4697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6979" tIns="46979" rIns="46979" bIns="4697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7741" y="6399920"/>
            <a:ext cx="259059" cy="277985"/>
          </a:xfrm>
          <a:prstGeom prst="rect">
            <a:avLst/>
          </a:prstGeom>
          <a:ln w="12700">
            <a:miter lim="400000"/>
          </a:ln>
        </p:spPr>
        <p:txBody>
          <a:bodyPr wrap="none" lIns="46979" tIns="46979" rIns="46979" bIns="46979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 spd="med"/>
  <p:txStyles>
    <p:titleStyle>
      <a:lvl1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45720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91440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137160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182880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50838" marR="0" indent="-350838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3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802289" marR="0" indent="-332389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3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1247839" marR="0" indent="-308039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3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1815014" marR="0" indent="-405314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3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2284914" marR="0" indent="-405314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3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2756913" marR="0" indent="-407971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3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3226701" marR="0" indent="-407972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3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3696491" marR="0" indent="-407971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3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4166275" marR="0" indent="-407971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3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bodyStyle>
    <p:otherStyle>
      <a:lvl1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5720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1440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37160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2880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228600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274320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320040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365760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2E50C6-0C30-4E1F-B9F0-F8FEBDC3E286}" type="datetime1">
              <a:rPr lang="en-US"/>
              <a:pPr>
                <a:defRPr/>
              </a:pPr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9BB1EFF-5D96-49FF-8E10-89A5AFE56FD6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99295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ontent Placeholder 4"/>
          <p:cNvSpPr txBox="1">
            <a:spLocks noGrp="1"/>
          </p:cNvSpPr>
          <p:nvPr>
            <p:ph type="body" sz="quarter" idx="1"/>
          </p:nvPr>
        </p:nvSpPr>
        <p:spPr>
          <a:xfrm>
            <a:off x="2769832" y="4953740"/>
            <a:ext cx="3675355" cy="10537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7000"/>
              </a:lnSpc>
              <a:spcBef>
                <a:spcPts val="800"/>
              </a:spcBef>
              <a:buSzTx/>
              <a:buNone/>
              <a:tabLst>
                <a:tab pos="457200" algn="l"/>
              </a:tabLst>
              <a:defRPr sz="1600" b="1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ctr"/>
            <a:r>
              <a:rPr lang="lv-LV" dirty="0"/>
              <a:t>Krīzes vadības padomes sēde</a:t>
            </a:r>
          </a:p>
          <a:p>
            <a:pPr algn="ctr"/>
            <a:r>
              <a:rPr lang="lv-LV" dirty="0"/>
              <a:t>07.10</a:t>
            </a:r>
            <a:r>
              <a:rPr dirty="0"/>
              <a:t>.2021</a:t>
            </a:r>
          </a:p>
        </p:txBody>
      </p:sp>
      <p:sp>
        <p:nvSpPr>
          <p:cNvPr id="130" name="Title 2"/>
          <p:cNvSpPr txBox="1">
            <a:spLocks noGrp="1"/>
          </p:cNvSpPr>
          <p:nvPr>
            <p:ph type="title"/>
          </p:nvPr>
        </p:nvSpPr>
        <p:spPr>
          <a:xfrm>
            <a:off x="592987" y="2444587"/>
            <a:ext cx="8229601" cy="1143001"/>
          </a:xfrm>
          <a:prstGeom prst="rect">
            <a:avLst/>
          </a:prstGeom>
        </p:spPr>
        <p:txBody>
          <a:bodyPr/>
          <a:lstStyle/>
          <a:p>
            <a:pPr defTabSz="872538">
              <a:defRPr sz="2232" b="1">
                <a:solidFill>
                  <a:srgbClr val="C00000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dirty="0"/>
              <a:t>EKSPERTU GRUPAS KOMENTĀRI </a:t>
            </a:r>
            <a:br>
              <a:rPr dirty="0"/>
            </a:br>
            <a:r>
              <a:rPr dirty="0"/>
              <a:t>PAR PIEDĀVĀTO REGULĒJUMU</a:t>
            </a:r>
            <a:r>
              <a:rPr lang="lv-LV" dirty="0"/>
              <a:t> SASLIMSTĪBAS AR COVID-19 IEROBEŽOŠANAI</a:t>
            </a:r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3667" y="1405051"/>
            <a:ext cx="7658101" cy="4753484"/>
          </a:xfrm>
        </p:spPr>
        <p:txBody>
          <a:bodyPr>
            <a:normAutofit fontScale="32500" lnSpcReduction="20000"/>
          </a:bodyPr>
          <a:lstStyle/>
          <a:p>
            <a:pPr marL="0" lvl="0" indent="0" fontAlgn="ctr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lv-LV" sz="56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Ietekmes uz Covid-19 izplatību novērtēšanai:  </a:t>
            </a:r>
            <a:r>
              <a:rPr lang="lv-LV" sz="56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Ģirts Briģis, Elīna Dimiņa</a:t>
            </a:r>
            <a:r>
              <a:rPr lang="lv-LV" sz="5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lv-LV" sz="56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Anda Ķīvīte-Urtāne, Ludmila Vīksna </a:t>
            </a:r>
            <a:r>
              <a:rPr lang="lv-LV" sz="5600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  <a:endParaRPr lang="lv-LV" sz="56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0" fontAlgn="ctr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lv-LV" sz="56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Sabiedrības iespējamās attieksmes novērtēšanai: </a:t>
            </a:r>
            <a:r>
              <a:rPr lang="lv-LV" sz="56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Ivars Austers, Klāvs Sedlenieks, Inta Mieriņa, Inese Šūpule, Ingūna </a:t>
            </a:r>
            <a:r>
              <a:rPr lang="lv-LV" sz="56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Ēlere</a:t>
            </a:r>
            <a:r>
              <a:rPr lang="lv-LV" sz="56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Zigurds Zaķis  </a:t>
            </a:r>
          </a:p>
          <a:p>
            <a:pPr marL="0" lvl="0" indent="0" fontAlgn="ctr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lv-LV" sz="56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Sociālo seku un ietekmes uz sabiedrību novērtēšanai: </a:t>
            </a:r>
            <a:r>
              <a:rPr lang="lv-LV" sz="56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Andris Šuvajevs, Baiba Bela, Baiba Martinsone, </a:t>
            </a:r>
            <a:r>
              <a:rPr lang="lv-LV" sz="56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Feliciāna</a:t>
            </a:r>
            <a:r>
              <a:rPr lang="lv-LV" sz="56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lv-LV" sz="56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Rajevska</a:t>
            </a:r>
            <a:r>
              <a:rPr lang="lv-LV" sz="56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Ņikita Bezborodovs</a:t>
            </a:r>
          </a:p>
          <a:p>
            <a:pPr marL="0" lvl="0" indent="0" fontAlgn="ctr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lv-LV" sz="56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Ietekmes uz ekonomisko aktivitāti novērtēšanai: </a:t>
            </a:r>
            <a:r>
              <a:rPr lang="lv-LV" sz="56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Gundars Bērziņš,  Kārlis Vilerts, Mārtiņš Āboliņš</a:t>
            </a:r>
          </a:p>
          <a:p>
            <a:pPr marL="0" indent="0" font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55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Ekspertu grupas darba koordinators – Vladislavs Vesperis</a:t>
            </a:r>
            <a:endParaRPr lang="lv-LV" sz="55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spcAft>
                <a:spcPts val="675"/>
              </a:spcAft>
              <a:buNone/>
            </a:pPr>
            <a:r>
              <a:rPr lang="lv-LV" sz="5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Darba rezultāts</a:t>
            </a:r>
            <a:r>
              <a:rPr lang="lv-LV" sz="5600" b="1" i="0" u="none" strike="noStrike" dirty="0"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ir ekspertu grupas </a:t>
            </a:r>
            <a:r>
              <a:rPr lang="lv-LV" sz="5500" b="1" i="0" strike="noStrike" dirty="0"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viedoklis,</a:t>
            </a:r>
            <a:r>
              <a:rPr lang="lv-LV" sz="5600" b="1" i="0" u="none" strike="noStrike" dirty="0"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kas formulēts īsā termiņā un balstoties uz to datu un zināšanu apjomu, kāds </a:t>
            </a:r>
            <a:r>
              <a:rPr lang="lv-LV" sz="5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uzdevuma</a:t>
            </a:r>
            <a:r>
              <a:rPr lang="lv-LV" sz="5600" b="1" i="0" u="none" strike="noStrike" dirty="0"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veikšanas brīdī bija pieejams. </a:t>
            </a:r>
          </a:p>
          <a:p>
            <a:pPr marL="321469" indent="-321469">
              <a:buAutoNum type="romanUcPeriod"/>
            </a:pPr>
            <a:endParaRPr lang="lv-LV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06663A-432C-456C-A8DC-F63BC1F4C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93438"/>
            <a:ext cx="8229600" cy="1143000"/>
          </a:xfrm>
        </p:spPr>
        <p:txBody>
          <a:bodyPr/>
          <a:lstStyle/>
          <a:p>
            <a:r>
              <a:rPr lang="lv-LV" sz="2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EKSPERTU GRUPAS SASTĀVS  UN DARBA REZULTĀTS</a:t>
            </a:r>
            <a:endParaRPr lang="lv-LV" sz="25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409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itle 2"/>
          <p:cNvSpPr txBox="1">
            <a:spLocks noGrp="1"/>
          </p:cNvSpPr>
          <p:nvPr>
            <p:ph type="title"/>
          </p:nvPr>
        </p:nvSpPr>
        <p:spPr>
          <a:xfrm>
            <a:off x="541631" y="200753"/>
            <a:ext cx="8229601" cy="81130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759952">
              <a:defRPr sz="2025" b="1">
                <a:solidFill>
                  <a:srgbClr val="C0000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rPr lang="lv-LV" sz="2400" dirty="0"/>
              <a:t>Ekspertu grupas viedoklis par </a:t>
            </a:r>
            <a:r>
              <a:rPr sz="2400" dirty="0" err="1"/>
              <a:t>piedāvāt</a:t>
            </a:r>
            <a:r>
              <a:rPr lang="lv-LV" sz="2400" dirty="0"/>
              <a:t>o</a:t>
            </a:r>
            <a:r>
              <a:rPr sz="2400" dirty="0"/>
              <a:t> </a:t>
            </a:r>
            <a:r>
              <a:rPr sz="2400" dirty="0" err="1"/>
              <a:t>regulējum</a:t>
            </a:r>
            <a:r>
              <a:rPr lang="lv-LV" sz="2400" dirty="0"/>
              <a:t>u</a:t>
            </a:r>
            <a:endParaRPr sz="24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D3B42BA-A1A2-4A46-B33A-CBDC75BAD5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63590"/>
              </p:ext>
            </p:extLst>
          </p:nvPr>
        </p:nvGraphicFramePr>
        <p:xfrm>
          <a:off x="328474" y="1396999"/>
          <a:ext cx="8442758" cy="49327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21379">
                  <a:extLst>
                    <a:ext uri="{9D8B030D-6E8A-4147-A177-3AD203B41FA5}">
                      <a16:colId xmlns:a16="http://schemas.microsoft.com/office/drawing/2014/main" val="1814716995"/>
                    </a:ext>
                  </a:extLst>
                </a:gridCol>
                <a:gridCol w="4221379">
                  <a:extLst>
                    <a:ext uri="{9D8B030D-6E8A-4147-A177-3AD203B41FA5}">
                      <a16:colId xmlns:a16="http://schemas.microsoft.com/office/drawing/2014/main" val="4186452746"/>
                    </a:ext>
                  </a:extLst>
                </a:gridCol>
              </a:tblGrid>
              <a:tr h="616597">
                <a:tc>
                  <a:txBody>
                    <a:bodyPr/>
                    <a:lstStyle/>
                    <a:p>
                      <a:pPr algn="just"/>
                      <a:r>
                        <a:rPr lang="lv-LV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1.scenārijs – MK noteikumi + likumprojekts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2.scenārijs – MK noteikumi + likumprojekts + ārkārtējās situācijas izsludināšana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2855451"/>
                  </a:ext>
                </a:extLst>
              </a:tr>
              <a:tr h="863236">
                <a:tc>
                  <a:txBody>
                    <a:bodyPr/>
                    <a:lstStyle/>
                    <a:p>
                      <a:pPr algn="just"/>
                      <a:r>
                        <a:rPr lang="lv-LV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Saslimstības pieauguma un slimnīcu pārslodzes novēršanai </a:t>
                      </a:r>
                      <a:r>
                        <a:rPr lang="lv-LV" sz="1200" b="1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ar augstu varbūtību nepietiekams</a:t>
                      </a:r>
                      <a:r>
                        <a:rPr lang="lv-LV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kontaktu biežuma samazinājums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Saslimstības pieauguma un slimnīcu pārslodzes novēršanai </a:t>
                      </a:r>
                      <a:r>
                        <a:rPr lang="lv-LV" sz="1200" b="1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ar augstāku varbūtību pietiekami būtisks</a:t>
                      </a:r>
                      <a:r>
                        <a:rPr lang="lv-LV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lv-LV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kontaktu biežuma samazinājums</a:t>
                      </a:r>
                      <a:r>
                        <a:rPr lang="lv-LV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bet tikai tad, </a:t>
                      </a:r>
                      <a:r>
                        <a:rPr lang="lv-LV" sz="120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ja ievērojami </a:t>
                      </a:r>
                      <a:r>
                        <a:rPr lang="lv-LV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pieaug vakcinācija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112101"/>
                  </a:ext>
                </a:extLst>
              </a:tr>
              <a:tr h="616597">
                <a:tc>
                  <a:txBody>
                    <a:bodyPr/>
                    <a:lstStyle/>
                    <a:p>
                      <a:pPr algn="just"/>
                      <a:r>
                        <a:rPr lang="lv-LV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Sagaidāma plašāka infekcijas izplatība, attiecīgi arī hospitalizācija, lielāks smagi slimojošo skaits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Sagaidāma zemāka infekcijas izplatība, attiecīgi arī hospitalizācija, mazāks smagi slimojošo skaits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5393906"/>
                  </a:ext>
                </a:extLst>
              </a:tr>
              <a:tr h="863236">
                <a:tc>
                  <a:txBody>
                    <a:bodyPr/>
                    <a:lstStyle/>
                    <a:p>
                      <a:pPr algn="just"/>
                      <a:r>
                        <a:rPr lang="lv-LV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Sagaidāmais no Covid-19 un ar Covid-19 saistītais </a:t>
                      </a:r>
                      <a:r>
                        <a:rPr lang="lv-LV" sz="1200" b="1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nāves gadījumu skaits</a:t>
                      </a:r>
                      <a:r>
                        <a:rPr lang="lv-LV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nākamā pusgada laikā – </a:t>
                      </a:r>
                      <a:r>
                        <a:rPr lang="lv-LV" sz="1200" b="1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provizoriski 3100 līdz 4400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382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Sagaidāmais no Covid-19 un ar Covid-19 saistītais  </a:t>
                      </a:r>
                      <a:r>
                        <a:rPr lang="lv-LV" sz="1200" b="1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nāves gadījumu skaits</a:t>
                      </a:r>
                      <a:r>
                        <a:rPr lang="lv-LV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nākamā pusgada laikā - </a:t>
                      </a:r>
                      <a:r>
                        <a:rPr lang="lv-LV" sz="1200" b="1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provizoriski 2400 </a:t>
                      </a:r>
                      <a:r>
                        <a:rPr lang="lv-LV" sz="1200" b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līdz 3400</a:t>
                      </a:r>
                      <a:endParaRPr lang="lv-LV" sz="12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just"/>
                      <a:endParaRPr lang="lv-LV" sz="12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91996"/>
                  </a:ext>
                </a:extLst>
              </a:tr>
              <a:tr h="1109875">
                <a:tc>
                  <a:txBody>
                    <a:bodyPr/>
                    <a:lstStyle/>
                    <a:p>
                      <a:pPr algn="just"/>
                      <a:r>
                        <a:rPr lang="lv-LV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Sagaidāms apgrozījuma kritums par 40-50% izmaiņu skartajās nozarēs, tomēr arī šajā risinājumā tirdzniecības centru iekštelpās nespēs darboties vai ierobežoti spēs darboties uzņēmumi, kuru darbinieki nav pilnībā vakcinēti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Nepieciešami atbalsta pasākumi būtiski  skartajām nozarēm, ietekme uz to devumu IKP gada 4.ceturksnī, bet aizturētais patēriņš var kompensēties vēlāk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757843"/>
                  </a:ext>
                </a:extLst>
              </a:tr>
              <a:tr h="863236">
                <a:tc>
                  <a:txBody>
                    <a:bodyPr/>
                    <a:lstStyle/>
                    <a:p>
                      <a:pPr algn="just"/>
                      <a:r>
                        <a:rPr lang="lv-LV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Sagaidāms ievērojams tirdzniecības nozares devums saslimstības pieaugumam, ja pirmās nepieciešamības preces pilnībā vai lielā mērā būs pieejamas tikai ārpus tirdzniecības centriem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Pirmās nepieciešamības preces pieejamas visur, tiek saglabāta pietiekama pircēju izkliede, kas nepalielina infekcijas izplatības riskus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314031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ontent Placeholder 4"/>
          <p:cNvSpPr txBox="1">
            <a:spLocks noGrp="1"/>
          </p:cNvSpPr>
          <p:nvPr>
            <p:ph type="body" idx="1"/>
          </p:nvPr>
        </p:nvSpPr>
        <p:spPr>
          <a:xfrm>
            <a:off x="0" y="772357"/>
            <a:ext cx="9046346" cy="6085643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</a:rPr>
              <a:t>S</a:t>
            </a:r>
            <a:r>
              <a:rPr lang="lv-LV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varīga stingra ierobežojumu kontrole, iesaistot PP, VP un zemessardzi, veicot izlases veida pārbaudes par sejas masku lietošanu un sertifikātu kontroli publiskās vietās iekštelp</a:t>
            </a: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</a:rPr>
              <a:t>ās un sabiedriskajā transportā</a:t>
            </a:r>
            <a:endParaRPr lang="lv-LV" sz="24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2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Turpmākajās nedēļās absolūtai prioritātei jābūt vakcinācijai – vakcinācija dzīvesvietā, plaša izbraukuma vakcinācija, piemēram, ar NBS atbalstu - armijas transportu un teltīm kā mobiliem vakcinācijas punktiem. Risks atkārtotai krīzei, ja vakcinācijas aptvere nepietiekama</a:t>
            </a:r>
          </a:p>
          <a:p>
            <a:r>
              <a:rPr lang="lv-LV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Darba devējam jānosaka pienākums (nevis tiesība) noteikt amatus, kur nepieciešams vakcinācijas/pārslimošanas sertifikāts. Vienkārši algoritmi izpildei.</a:t>
            </a:r>
          </a:p>
          <a:p>
            <a:r>
              <a:rPr lang="lv-LV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Obligāts attālināts darbs visiem, kam tas ir iespējams</a:t>
            </a:r>
          </a:p>
          <a:p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</a:rPr>
              <a:t>Jābūt skaidram un simtprocentīgam MK apsolījumam, ka pēc ārkārtējās situācijas pirmā ierobežojumu posma vispirms tiks atvērtas skolas</a:t>
            </a:r>
          </a:p>
          <a:p>
            <a:pPr marL="350838" indent="-350838">
              <a:lnSpc>
                <a:spcPct val="110000"/>
              </a:lnSpc>
              <a:spcBef>
                <a:spcPts val="1600"/>
              </a:spcBef>
              <a:buFontTx/>
              <a:buChar char="✓"/>
              <a:defRPr sz="1600"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133" name="Title 2"/>
          <p:cNvSpPr txBox="1">
            <a:spLocks noGrp="1"/>
          </p:cNvSpPr>
          <p:nvPr>
            <p:ph type="title"/>
          </p:nvPr>
        </p:nvSpPr>
        <p:spPr>
          <a:xfrm>
            <a:off x="557119" y="0"/>
            <a:ext cx="8229601" cy="962221"/>
          </a:xfrm>
          <a:prstGeom prst="rect">
            <a:avLst/>
          </a:prstGeom>
        </p:spPr>
        <p:txBody>
          <a:bodyPr>
            <a:normAutofit/>
          </a:bodyPr>
          <a:lstStyle>
            <a:lvl1pPr defTabSz="759952">
              <a:defRPr sz="2025" b="1">
                <a:solidFill>
                  <a:srgbClr val="C0000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rPr lang="lv-LV" sz="2400" dirty="0"/>
              <a:t>Ekspertu grupas ieteikumi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74293831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ontent Placeholder 4"/>
          <p:cNvSpPr txBox="1">
            <a:spLocks noGrp="1"/>
          </p:cNvSpPr>
          <p:nvPr>
            <p:ph type="body" idx="1"/>
          </p:nvPr>
        </p:nvSpPr>
        <p:spPr>
          <a:xfrm>
            <a:off x="213064" y="962221"/>
            <a:ext cx="8771137" cy="5598377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algn="just"/>
            <a:r>
              <a:rPr lang="lv-LV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Galvenajam pasākumu mērķim šajā situācijā būtu jābūt maksimāli samazināt mirstību un novērst slimnīcu pārslodzi/ nespēju glābt dzīvības</a:t>
            </a:r>
          </a:p>
          <a:p>
            <a:pPr algn="just"/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</a:rPr>
              <a:t>Pirmais scenārijs ar augstu varbūtību nenodrošina nepieciešamo kontaktu biežuma samazinājumu un izvairīšanos no slimnīcu pārslodzes</a:t>
            </a:r>
            <a:endParaRPr lang="lv-LV" sz="24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lv-LV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2020-2021.gada ziemā bija būtiski stingrāki ierobežojumi, bet rezultāts ilgstoši netika panākts</a:t>
            </a:r>
          </a:p>
          <a:p>
            <a:pPr algn="just"/>
            <a:r>
              <a:rPr lang="lv-LV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Ārkārtējās situācijas scenārijs ar augstāku varbūtību var </a:t>
            </a: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</a:rPr>
              <a:t>nodrošināt infekcijas izplatības un saslimstības pieauguma nepieciešamo samazinājumu  un ilgtspējīgu rezultātu, </a:t>
            </a:r>
            <a:r>
              <a:rPr lang="lv-LV" sz="2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 nosacījumu, ka tiek panākts ievērojams vakcinācijas tempa kāpums un nodrošināta efektīva ierobežojumu kontrole</a:t>
            </a:r>
          </a:p>
          <a:p>
            <a:pPr algn="just"/>
            <a:r>
              <a:rPr lang="lv-LV" sz="2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Ja piedāvāto ārkārtējās situācijas scenāriju nepieņem, tad pastāv augsta varbūtība, ka tuvā nākotnē būs jāpieņem lēmums par pilnīgu </a:t>
            </a:r>
            <a:r>
              <a:rPr lang="lv-LV" sz="2400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lock-down</a:t>
            </a:r>
            <a:r>
              <a:rPr lang="lv-LV" sz="2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kas izraisīs vēl augstāku un plašāku visas sabiedrības neapmierinātību</a:t>
            </a:r>
            <a:endParaRPr lang="lv-LV" sz="2400" dirty="0">
              <a:solidFill>
                <a:srgbClr val="FF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lv-LV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Ārkārtējās situācijas scenārijs, ja tas tiek atbalstīts,  jāievieš un ārkārtējā situācija nosakāma nekavējoši, nepieļaujot cilvēku drūzmēšanos pakalpojumu sniegšanas un tirdzniecības vietās rīt un tuvākajās dienās</a:t>
            </a:r>
          </a:p>
          <a:p>
            <a:pPr algn="just"/>
            <a:r>
              <a:rPr lang="lv-LV" sz="2400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Ārkārtējās situācijas scenārijā n</a:t>
            </a:r>
            <a:r>
              <a:rPr lang="lv-LV" sz="2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epieciešams atbalsts ierobežojumu būtiski skartajām nozarēm, kuru darbība apturēta</a:t>
            </a:r>
          </a:p>
          <a:p>
            <a:pPr algn="just"/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</a:rPr>
              <a:t>Tūlīt pēc MK lēmuma pieņemšanas, izmantojot visus iespējamos kanālus, izziņot un izskaidrot pieņemtos lēmumus, to būtību un nepieciešamību, lai pēc iespējas mazinātu sabiedrības negatīvo reakciju</a:t>
            </a:r>
          </a:p>
          <a:p>
            <a:pPr algn="just"/>
            <a:endParaRPr lang="lv-LV" sz="2400" dirty="0">
              <a:solidFill>
                <a:srgbClr val="FF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50838" indent="-350838">
              <a:lnSpc>
                <a:spcPct val="110000"/>
              </a:lnSpc>
              <a:spcBef>
                <a:spcPts val="1600"/>
              </a:spcBef>
              <a:buFontTx/>
              <a:buChar char="✓"/>
              <a:defRPr sz="1600"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133" name="Title 2"/>
          <p:cNvSpPr txBox="1">
            <a:spLocks noGrp="1"/>
          </p:cNvSpPr>
          <p:nvPr>
            <p:ph type="title"/>
          </p:nvPr>
        </p:nvSpPr>
        <p:spPr>
          <a:xfrm>
            <a:off x="557119" y="0"/>
            <a:ext cx="8229601" cy="962221"/>
          </a:xfrm>
          <a:prstGeom prst="rect">
            <a:avLst/>
          </a:prstGeom>
        </p:spPr>
        <p:txBody>
          <a:bodyPr>
            <a:normAutofit/>
          </a:bodyPr>
          <a:lstStyle>
            <a:lvl1pPr defTabSz="759952">
              <a:defRPr sz="2025" b="1">
                <a:solidFill>
                  <a:srgbClr val="C0000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rPr lang="lv-LV" sz="2400" dirty="0"/>
              <a:t>Ekspertu grupas viedoklis un galvenie secinājumi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396636215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2"/>
          <p:cNvSpPr txBox="1">
            <a:spLocks noGrp="1"/>
          </p:cNvSpPr>
          <p:nvPr>
            <p:ph type="title"/>
          </p:nvPr>
        </p:nvSpPr>
        <p:spPr>
          <a:xfrm>
            <a:off x="422786" y="3270225"/>
            <a:ext cx="8229601" cy="526999"/>
          </a:xfrm>
          <a:prstGeom prst="rect">
            <a:avLst/>
          </a:prstGeom>
        </p:spPr>
        <p:txBody>
          <a:bodyPr/>
          <a:lstStyle>
            <a:lvl1pPr>
              <a:defRPr sz="2500" b="1">
                <a:solidFill>
                  <a:srgbClr val="C0000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PALDIES!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89_Prezentacija_templateLV">
  <a:themeElements>
    <a:clrScheme name="89_Prezentacija_templateLV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89_Prezentacija_templateLV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89_Prezentacija_templateLV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3821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3821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90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89_Prezentacija_templateLV">
  <a:themeElements>
    <a:clrScheme name="89_Prezentacija_templateLV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89_Prezentacija_templateLV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89_Prezentacija_templateLV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3821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3821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660</Words>
  <Application>Microsoft Office PowerPoint</Application>
  <PresentationFormat>On-screen Show (4:3)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Verdana</vt:lpstr>
      <vt:lpstr>89_Prezentacija_templateLV</vt:lpstr>
      <vt:lpstr>90_Prezentacija_templateLV</vt:lpstr>
      <vt:lpstr>EKSPERTU GRUPAS KOMENTĀRI  PAR PIEDĀVĀTO REGULĒJUMU SASLIMSTĪBAS AR COVID-19 IEROBEŽOŠANAI</vt:lpstr>
      <vt:lpstr>EKSPERTU GRUPAS SASTĀVS  UN DARBA REZULTĀTS</vt:lpstr>
      <vt:lpstr>Ekspertu grupas viedoklis par piedāvāto regulējumu</vt:lpstr>
      <vt:lpstr>Ekspertu grupas ieteikumi</vt:lpstr>
      <vt:lpstr>Ekspertu grupas viedoklis un galvenie secinājumi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EKSPERTU GRUPAS KOMENTĀRI  PAR VESELĪBAS MINISTRIJAS PIEDĀVĀTO REGULĒJUMU</dc:title>
  <dc:creator>Vladislavs Vesperis</dc:creator>
  <cp:lastModifiedBy>Vladislavs Vesperis</cp:lastModifiedBy>
  <cp:revision>38</cp:revision>
  <dcterms:modified xsi:type="dcterms:W3CDTF">2021-10-07T12:18:01Z</dcterms:modified>
</cp:coreProperties>
</file>