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96" r:id="rId3"/>
    <p:sldId id="301" r:id="rId4"/>
    <p:sldId id="291" r:id="rId5"/>
    <p:sldId id="304" r:id="rId6"/>
    <p:sldId id="292" r:id="rId7"/>
  </p:sldIdLst>
  <p:sldSz cx="9144000" cy="6858000" type="screen4x3"/>
  <p:notesSz cx="6742113" cy="9872663"/>
  <p:defaultTextStyle>
    <a:defPPr>
      <a:defRPr lang="lv-LV"/>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17A9"/>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89" autoAdjust="0"/>
    <p:restoredTop sz="76343" autoAdjust="0"/>
  </p:normalViewPr>
  <p:slideViewPr>
    <p:cSldViewPr snapToGrid="0">
      <p:cViewPr varScale="1">
        <p:scale>
          <a:sx n="89" d="100"/>
          <a:sy n="89" d="100"/>
        </p:scale>
        <p:origin x="235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21000" cy="4953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lv-LV"/>
          </a:p>
        </p:txBody>
      </p:sp>
      <p:sp>
        <p:nvSpPr>
          <p:cNvPr id="3" name="Datuma vietturis 2"/>
          <p:cNvSpPr>
            <a:spLocks noGrp="1"/>
          </p:cNvSpPr>
          <p:nvPr>
            <p:ph type="dt" sz="quarter" idx="1"/>
          </p:nvPr>
        </p:nvSpPr>
        <p:spPr>
          <a:xfrm>
            <a:off x="3819525" y="0"/>
            <a:ext cx="2921000" cy="4953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CE3F27B-5CD5-4755-BCD1-D453C77A2125}" type="datetimeFigureOut">
              <a:rPr lang="lv-LV"/>
              <a:pPr>
                <a:defRPr/>
              </a:pPr>
              <a:t>09.04.2019</a:t>
            </a:fld>
            <a:endParaRPr lang="lv-LV"/>
          </a:p>
        </p:txBody>
      </p:sp>
      <p:sp>
        <p:nvSpPr>
          <p:cNvPr id="4" name="Kājenes vietturis 3"/>
          <p:cNvSpPr>
            <a:spLocks noGrp="1"/>
          </p:cNvSpPr>
          <p:nvPr>
            <p:ph type="ftr" sz="quarter" idx="2"/>
          </p:nvPr>
        </p:nvSpPr>
        <p:spPr>
          <a:xfrm>
            <a:off x="0" y="9377363"/>
            <a:ext cx="2921000" cy="4953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lv-LV"/>
          </a:p>
        </p:txBody>
      </p:sp>
      <p:sp>
        <p:nvSpPr>
          <p:cNvPr id="5" name="Slaida numura vietturis 4"/>
          <p:cNvSpPr>
            <a:spLocks noGrp="1"/>
          </p:cNvSpPr>
          <p:nvPr>
            <p:ph type="sldNum" sz="quarter" idx="3"/>
          </p:nvPr>
        </p:nvSpPr>
        <p:spPr>
          <a:xfrm>
            <a:off x="3819525" y="9377363"/>
            <a:ext cx="2921000" cy="4953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BE03FEEC-F069-4FEE-89AC-D945C5A3E681}" type="slidenum">
              <a:rPr lang="lv-LV"/>
              <a:pPr>
                <a:defRPr/>
              </a:pPr>
              <a:t>‹#›</a:t>
            </a:fld>
            <a:endParaRPr lang="lv-LV"/>
          </a:p>
        </p:txBody>
      </p:sp>
    </p:spTree>
    <p:extLst>
      <p:ext uri="{BB962C8B-B14F-4D97-AF65-F5344CB8AC3E}">
        <p14:creationId xmlns:p14="http://schemas.microsoft.com/office/powerpoint/2010/main" val="232602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21000" cy="4953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lv-LV"/>
          </a:p>
        </p:txBody>
      </p:sp>
      <p:sp>
        <p:nvSpPr>
          <p:cNvPr id="3" name="Datuma vietturis 2"/>
          <p:cNvSpPr>
            <a:spLocks noGrp="1"/>
          </p:cNvSpPr>
          <p:nvPr>
            <p:ph type="dt" idx="1"/>
          </p:nvPr>
        </p:nvSpPr>
        <p:spPr>
          <a:xfrm>
            <a:off x="3819525" y="0"/>
            <a:ext cx="2921000" cy="4953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963C4477-8FBC-408B-B74F-C33C710FDE50}" type="datetimeFigureOut">
              <a:rPr lang="lv-LV"/>
              <a:pPr>
                <a:defRPr/>
              </a:pPr>
              <a:t>09.04.2019</a:t>
            </a:fld>
            <a:endParaRPr lang="lv-LV"/>
          </a:p>
        </p:txBody>
      </p:sp>
      <p:sp>
        <p:nvSpPr>
          <p:cNvPr id="4" name="Slaida attēla vietturis 3"/>
          <p:cNvSpPr>
            <a:spLocks noGrp="1" noRot="1" noChangeAspect="1"/>
          </p:cNvSpPr>
          <p:nvPr>
            <p:ph type="sldImg" idx="2"/>
          </p:nvPr>
        </p:nvSpPr>
        <p:spPr>
          <a:xfrm>
            <a:off x="1150938" y="1233488"/>
            <a:ext cx="4440237" cy="3332162"/>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Piezīmju vietturis 4"/>
          <p:cNvSpPr>
            <a:spLocks noGrp="1"/>
          </p:cNvSpPr>
          <p:nvPr>
            <p:ph type="body" sz="quarter" idx="3"/>
          </p:nvPr>
        </p:nvSpPr>
        <p:spPr>
          <a:xfrm>
            <a:off x="674688" y="4751388"/>
            <a:ext cx="5392737" cy="3887787"/>
          </a:xfrm>
          <a:prstGeom prst="rect">
            <a:avLst/>
          </a:prstGeom>
        </p:spPr>
        <p:txBody>
          <a:bodyPr vert="horz" lIns="91440" tIns="45720" rIns="91440" bIns="45720" rtlCol="0"/>
          <a:lstStyle/>
          <a:p>
            <a:pPr lvl="0"/>
            <a:r>
              <a:rPr lang="lv-LV" noProof="0" smtClean="0"/>
              <a:t>Rediģēt šablona teksta stilus</a:t>
            </a:r>
          </a:p>
          <a:p>
            <a:pPr lvl="1"/>
            <a:r>
              <a:rPr lang="lv-LV" noProof="0" smtClean="0"/>
              <a:t>Otrais līmenis</a:t>
            </a:r>
          </a:p>
          <a:p>
            <a:pPr lvl="2"/>
            <a:r>
              <a:rPr lang="lv-LV" noProof="0" smtClean="0"/>
              <a:t>Trešais līmenis</a:t>
            </a:r>
          </a:p>
          <a:p>
            <a:pPr lvl="3"/>
            <a:r>
              <a:rPr lang="lv-LV" noProof="0" smtClean="0"/>
              <a:t>Ceturtais līmenis</a:t>
            </a:r>
          </a:p>
          <a:p>
            <a:pPr lvl="4"/>
            <a:r>
              <a:rPr lang="lv-LV" noProof="0" smtClean="0"/>
              <a:t>Piektais līmenis</a:t>
            </a:r>
            <a:endParaRPr lang="lv-LV" noProof="0"/>
          </a:p>
        </p:txBody>
      </p:sp>
      <p:sp>
        <p:nvSpPr>
          <p:cNvPr id="6" name="Kājenes vietturis 5"/>
          <p:cNvSpPr>
            <a:spLocks noGrp="1"/>
          </p:cNvSpPr>
          <p:nvPr>
            <p:ph type="ftr" sz="quarter" idx="4"/>
          </p:nvPr>
        </p:nvSpPr>
        <p:spPr>
          <a:xfrm>
            <a:off x="0" y="9377363"/>
            <a:ext cx="2921000" cy="4953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lv-LV"/>
          </a:p>
        </p:txBody>
      </p:sp>
      <p:sp>
        <p:nvSpPr>
          <p:cNvPr id="7" name="Slaida numura vietturis 6"/>
          <p:cNvSpPr>
            <a:spLocks noGrp="1"/>
          </p:cNvSpPr>
          <p:nvPr>
            <p:ph type="sldNum" sz="quarter" idx="5"/>
          </p:nvPr>
        </p:nvSpPr>
        <p:spPr>
          <a:xfrm>
            <a:off x="3819525" y="9377363"/>
            <a:ext cx="2921000" cy="4953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EF28D18E-D73F-4F85-B3A8-C47C3581FB88}" type="slidenum">
              <a:rPr lang="lv-LV"/>
              <a:pPr>
                <a:defRPr/>
              </a:pPr>
              <a:t>‹#›</a:t>
            </a:fld>
            <a:endParaRPr lang="lv-LV"/>
          </a:p>
        </p:txBody>
      </p:sp>
    </p:spTree>
    <p:extLst>
      <p:ext uri="{BB962C8B-B14F-4D97-AF65-F5344CB8AC3E}">
        <p14:creationId xmlns:p14="http://schemas.microsoft.com/office/powerpoint/2010/main" val="258650388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aida attēla vietturis 1"/>
          <p:cNvSpPr>
            <a:spLocks noGrp="1" noRot="1" noChangeAspect="1"/>
          </p:cNvSpPr>
          <p:nvPr>
            <p:ph type="sldImg"/>
          </p:nvPr>
        </p:nvSpPr>
        <p:spPr bwMode="auto">
          <a:noFill/>
          <a:ln>
            <a:solidFill>
              <a:srgbClr val="000000"/>
            </a:solidFill>
            <a:miter lim="800000"/>
            <a:headEnd/>
            <a:tailEnd/>
          </a:ln>
        </p:spPr>
      </p:sp>
      <p:sp>
        <p:nvSpPr>
          <p:cNvPr id="16386" name="Piezīmju vietturis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lv-LV" smtClean="0"/>
          </a:p>
        </p:txBody>
      </p:sp>
      <p:sp>
        <p:nvSpPr>
          <p:cNvPr id="16387" name="Slaida numura vietturis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592B7BD-6402-4150-85F0-0CDF364FB6A2}" type="slidenum">
              <a:rPr lang="lv-LV">
                <a:cs typeface="Arial" charset="0"/>
              </a:rPr>
              <a:pPr fontAlgn="base">
                <a:spcBef>
                  <a:spcPct val="0"/>
                </a:spcBef>
                <a:spcAft>
                  <a:spcPct val="0"/>
                </a:spcAft>
              </a:pPr>
              <a:t>1</a:t>
            </a:fld>
            <a:endParaRPr lang="lv-LV">
              <a:cs typeface="Arial" charset="0"/>
            </a:endParaRPr>
          </a:p>
        </p:txBody>
      </p:sp>
    </p:spTree>
    <p:extLst>
      <p:ext uri="{BB962C8B-B14F-4D97-AF65-F5344CB8AC3E}">
        <p14:creationId xmlns:p14="http://schemas.microsoft.com/office/powerpoint/2010/main" val="1492892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80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r>
              <a:rPr lang="lv-LV" altLang="lv-LV" dirty="0" smtClean="0"/>
              <a:t>Civilās aizsardzības un katastrofas pārvaldīšanas</a:t>
            </a:r>
            <a:r>
              <a:rPr lang="lv-LV" altLang="lv-LV" baseline="0" dirty="0" smtClean="0"/>
              <a:t> likums nosaka, ka katastrofas pārvaldīšanas subjekti (likumā minētās ministrijas un pašvaldības) </a:t>
            </a:r>
            <a:r>
              <a:rPr lang="lv-LV" altLang="lv-LV" b="1" baseline="0" dirty="0" smtClean="0"/>
              <a:t>koordinē savas nozares jomā esošos apdraudējumus (katastrofas) </a:t>
            </a:r>
            <a:r>
              <a:rPr lang="lv-LV" altLang="lv-LV" baseline="0" dirty="0" smtClean="0"/>
              <a:t>– un katra likumā minētā ministrija vai pašvaldība </a:t>
            </a:r>
            <a:r>
              <a:rPr lang="lv-LV" altLang="lv-LV" b="1" baseline="0" dirty="0" smtClean="0"/>
              <a:t>veic katastrofas pārvaldīšanas koordinēšanas uzdevumus </a:t>
            </a:r>
            <a:r>
              <a:rPr lang="lv-LV" altLang="lv-LV" baseline="0" dirty="0" smtClean="0"/>
              <a:t>(skatīt slaidā).</a:t>
            </a:r>
          </a:p>
          <a:p>
            <a:pPr algn="just"/>
            <a:endParaRPr lang="lv-LV" altLang="lv-LV" baseline="0" dirty="0" smtClean="0"/>
          </a:p>
          <a:p>
            <a:pPr algn="just"/>
            <a:r>
              <a:rPr lang="lv-LV" altLang="lv-LV" baseline="0" dirty="0" smtClean="0"/>
              <a:t>Viens no uzdevumiem – veic riska novērtēšanu.</a:t>
            </a:r>
            <a:endParaRPr lang="lv-LV" altLang="lv-LV" dirty="0" smtClean="0"/>
          </a:p>
          <a:p>
            <a:pPr algn="just"/>
            <a:endParaRPr lang="lv-LV" altLang="lv-LV" dirty="0" smtClean="0"/>
          </a:p>
          <a:p>
            <a:pPr algn="just"/>
            <a:r>
              <a:rPr lang="lv-LV" altLang="lv-LV" dirty="0" smtClean="0"/>
              <a:t>Izmantojot VUGD izstrādāto riska novērtēšanas metodoloģiju sadarbojoties ar ministrijām un dažādām institūcijām tiek noteiktas iespējamās katastrofas un to radītais apdraudējums.</a:t>
            </a:r>
          </a:p>
          <a:p>
            <a:pPr algn="just"/>
            <a:endParaRPr lang="lv-LV" altLang="lv-LV" dirty="0" smtClean="0"/>
          </a:p>
          <a:p>
            <a:pPr algn="just"/>
            <a:r>
              <a:rPr lang="lv-LV" altLang="lv-LV" dirty="0" smtClean="0"/>
              <a:t>Attiecīgi izmantojot VCAP norādīto, pašvaldības sadarbības teritorijas komisija plāno  un nosaka preventīvos, gatavības, reaģēšanas un seku likvidēšanas pasākumus pēc ministriju sniegtās informācijas.</a:t>
            </a:r>
          </a:p>
          <a:p>
            <a:pPr algn="just"/>
            <a:r>
              <a:rPr lang="lv-LV" altLang="lv-LV" dirty="0" smtClean="0"/>
              <a:t>Lai mazinātu katastrofas sekas, tiek apzināti resursi, kurus vajadzības gadījumā varēs iesaistīt, slēdzot sadarbības līgumus.</a:t>
            </a:r>
            <a:endParaRPr lang="en-US" altLang="lv-LV" dirty="0" smtClean="0"/>
          </a:p>
        </p:txBody>
      </p:sp>
      <p:sp>
        <p:nvSpPr>
          <p:cNvPr id="4" name="Slide Number Placeholder 3"/>
          <p:cNvSpPr>
            <a:spLocks noGrp="1"/>
          </p:cNvSpPr>
          <p:nvPr>
            <p:ph type="sldNum" sz="quarter" idx="5"/>
          </p:nvPr>
        </p:nvSpPr>
        <p:spPr/>
        <p:txBody>
          <a:bodyPr/>
          <a:lstStyle/>
          <a:p>
            <a:pPr>
              <a:defRPr/>
            </a:pPr>
            <a:fld id="{01B76E02-B555-4580-9A0A-E3807F01F949}" type="slidenum">
              <a:rPr lang="lv-LV" smtClean="0"/>
              <a:pPr>
                <a:defRPr/>
              </a:pPr>
              <a:t>2</a:t>
            </a:fld>
            <a:endParaRPr lang="lv-LV"/>
          </a:p>
        </p:txBody>
      </p:sp>
    </p:spTree>
    <p:extLst>
      <p:ext uri="{BB962C8B-B14F-4D97-AF65-F5344CB8AC3E}">
        <p14:creationId xmlns:p14="http://schemas.microsoft.com/office/powerpoint/2010/main" val="19385251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sz="1200" b="0" i="0" kern="1200" dirty="0" smtClean="0">
                <a:solidFill>
                  <a:schemeClr val="tx1"/>
                </a:solidFill>
                <a:effectLst/>
                <a:latin typeface="+mn-lt"/>
                <a:ea typeface="+mn-ea"/>
                <a:cs typeface="+mn-cs"/>
              </a:rPr>
              <a:t>Visas ministrijas, kuras atbilstoši Civilās aizsardzības un katastrofas pārvaldīšanas likumam noteiktas kā katastrofas pārvaldīšanas subjekti vēl nav iesniegušas VUGD visu pieprasīto informāciju - risku scenārijus, risku matricas, risku kartes, kā arī noteiktos preventīvos, gatavības, reaģēšanas un seku likvidēšanas pasākumus atsevišķi katram riskam (Zemkopības ministrija, Aizsardzības ministrija). </a:t>
            </a:r>
          </a:p>
          <a:p>
            <a:endParaRPr lang="lv-LV" sz="1200" b="0" i="0" kern="1200" dirty="0" smtClean="0">
              <a:solidFill>
                <a:schemeClr val="tx1"/>
              </a:solidFill>
              <a:effectLst/>
              <a:latin typeface="+mn-lt"/>
              <a:ea typeface="+mn-ea"/>
              <a:cs typeface="+mn-cs"/>
            </a:endParaRPr>
          </a:p>
          <a:p>
            <a:r>
              <a:rPr lang="lv-LV" sz="1200" b="0" i="0" kern="1200" dirty="0" smtClean="0">
                <a:solidFill>
                  <a:schemeClr val="tx1"/>
                </a:solidFill>
                <a:effectLst/>
                <a:latin typeface="+mn-lt"/>
                <a:ea typeface="+mn-ea"/>
                <a:cs typeface="+mn-cs"/>
              </a:rPr>
              <a:t>VUGD ir organizējis vairākas sanāksmes (2018.gada septembris - decembris) ar katastrofas pārvaldīšanas subjektiem (ministrijām), lai veicinātu nepieciešamās informācijas iesniegšanu Valsts civilās aizsardzības plāna projektam. </a:t>
            </a:r>
          </a:p>
          <a:p>
            <a:endParaRPr lang="lv-LV" sz="1200" b="0" i="0" kern="1200" dirty="0" smtClean="0">
              <a:solidFill>
                <a:schemeClr val="tx1"/>
              </a:solidFill>
              <a:effectLst/>
              <a:latin typeface="+mn-lt"/>
              <a:ea typeface="+mn-ea"/>
              <a:cs typeface="+mn-cs"/>
            </a:endParaRPr>
          </a:p>
          <a:p>
            <a:r>
              <a:rPr lang="lv-LV" sz="1200" b="0" i="0" kern="1200" dirty="0" smtClean="0">
                <a:solidFill>
                  <a:schemeClr val="tx1"/>
                </a:solidFill>
                <a:effectLst/>
                <a:latin typeface="+mn-lt"/>
                <a:ea typeface="+mn-ea"/>
                <a:cs typeface="+mn-cs"/>
              </a:rPr>
              <a:t>VUGD ir arī izstrādājis katastrofu riska novērtēšanas rekomendācijas, pēc kurām katastrofas pārvaldīšanas subjekti sagatavot nepieciešamo informāciju Valsts civilās aizsardzības plāna projektam (Rekomendācijas ir pieejamas arī VUGD mājaslapā).</a:t>
            </a:r>
          </a:p>
          <a:p>
            <a:endParaRPr lang="lv-LV" sz="1200" b="0" i="0" kern="1200" dirty="0" smtClean="0">
              <a:solidFill>
                <a:schemeClr val="tx1"/>
              </a:solidFill>
              <a:effectLst/>
              <a:latin typeface="+mn-lt"/>
              <a:ea typeface="+mn-ea"/>
              <a:cs typeface="+mn-cs"/>
            </a:endParaRPr>
          </a:p>
          <a:p>
            <a:r>
              <a:rPr lang="lv-LV" sz="1200" b="0" i="0" kern="1200" dirty="0" smtClean="0">
                <a:solidFill>
                  <a:schemeClr val="tx1"/>
                </a:solidFill>
                <a:effectLst/>
                <a:latin typeface="+mn-lt"/>
                <a:ea typeface="+mn-ea"/>
                <a:cs typeface="+mn-cs"/>
              </a:rPr>
              <a:t>VUGD tikai pēc visu</a:t>
            </a:r>
            <a:r>
              <a:rPr lang="lv-LV" sz="1200" b="0" i="0" kern="1200" baseline="0" dirty="0" smtClean="0">
                <a:solidFill>
                  <a:schemeClr val="tx1"/>
                </a:solidFill>
                <a:effectLst/>
                <a:latin typeface="+mn-lt"/>
                <a:ea typeface="+mn-ea"/>
                <a:cs typeface="+mn-cs"/>
              </a:rPr>
              <a:t> ministriju iesniegtās informācijas var sagatavot </a:t>
            </a:r>
            <a:r>
              <a:rPr lang="lv-LV" sz="1200" b="0" i="0" kern="1200" dirty="0" smtClean="0">
                <a:solidFill>
                  <a:schemeClr val="tx1"/>
                </a:solidFill>
                <a:effectLst/>
                <a:latin typeface="+mn-lt"/>
                <a:ea typeface="+mn-ea"/>
                <a:cs typeface="+mn-cs"/>
              </a:rPr>
              <a:t>Valsts civilās aizsardzības plāna projektu,</a:t>
            </a:r>
            <a:r>
              <a:rPr lang="lv-LV" sz="1200" b="0" i="0" kern="1200" baseline="0" dirty="0" smtClean="0">
                <a:solidFill>
                  <a:schemeClr val="tx1"/>
                </a:solidFill>
                <a:effectLst/>
                <a:latin typeface="+mn-lt"/>
                <a:ea typeface="+mn-ea"/>
                <a:cs typeface="+mn-cs"/>
              </a:rPr>
              <a:t> kurš tiks </a:t>
            </a:r>
            <a:r>
              <a:rPr lang="lv-LV" sz="1200" b="0" i="0" kern="1200" dirty="0" smtClean="0">
                <a:solidFill>
                  <a:schemeClr val="tx1"/>
                </a:solidFill>
                <a:effectLst/>
                <a:latin typeface="+mn-lt"/>
                <a:ea typeface="+mn-ea"/>
                <a:cs typeface="+mn-cs"/>
              </a:rPr>
              <a:t>iesniegts IeM (ja ministrijas</a:t>
            </a:r>
            <a:r>
              <a:rPr lang="lv-LV" sz="1200" b="0" i="0" kern="1200" baseline="0" dirty="0" smtClean="0">
                <a:solidFill>
                  <a:schemeClr val="tx1"/>
                </a:solidFill>
                <a:effectLst/>
                <a:latin typeface="+mn-lt"/>
                <a:ea typeface="+mn-ea"/>
                <a:cs typeface="+mn-cs"/>
              </a:rPr>
              <a:t> iesniegs </a:t>
            </a:r>
            <a:r>
              <a:rPr lang="lv-LV" sz="1200" b="0" i="0" kern="1200" baseline="0" dirty="0" err="1" smtClean="0">
                <a:solidFill>
                  <a:schemeClr val="tx1"/>
                </a:solidFill>
                <a:effectLst/>
                <a:latin typeface="+mn-lt"/>
                <a:ea typeface="+mn-ea"/>
                <a:cs typeface="+mn-cs"/>
              </a:rPr>
              <a:t>infromāciju</a:t>
            </a:r>
            <a:r>
              <a:rPr lang="lv-LV" sz="1200" b="0" i="0" kern="1200" baseline="0" dirty="0" smtClean="0">
                <a:solidFill>
                  <a:schemeClr val="tx1"/>
                </a:solidFill>
                <a:effectLst/>
                <a:latin typeface="+mn-lt"/>
                <a:ea typeface="+mn-ea"/>
                <a:cs typeface="+mn-cs"/>
              </a:rPr>
              <a:t> līdz aprīļa beigām, tad IEM VCAP projekts tiks iesniegts 2019.gada jūnijā</a:t>
            </a:r>
            <a:r>
              <a:rPr lang="lv-LV" sz="1200" b="0" i="0" kern="1200" dirty="0" smtClean="0">
                <a:solidFill>
                  <a:schemeClr val="tx1"/>
                </a:solidFill>
                <a:effectLst/>
                <a:latin typeface="+mn-lt"/>
                <a:ea typeface="+mn-ea"/>
                <a:cs typeface="+mn-cs"/>
              </a:rPr>
              <a:t>).</a:t>
            </a:r>
          </a:p>
          <a:p>
            <a:endParaRPr lang="lv-LV" sz="1200" b="0" i="0" kern="1200" dirty="0" smtClean="0">
              <a:solidFill>
                <a:schemeClr val="tx1"/>
              </a:solidFill>
              <a:effectLst/>
              <a:latin typeface="+mn-lt"/>
              <a:ea typeface="+mn-ea"/>
              <a:cs typeface="+mn-cs"/>
            </a:endParaRPr>
          </a:p>
          <a:p>
            <a:endParaRPr lang="lv-LV" dirty="0"/>
          </a:p>
        </p:txBody>
      </p:sp>
      <p:sp>
        <p:nvSpPr>
          <p:cNvPr id="4" name="Slide Number Placeholder 3"/>
          <p:cNvSpPr>
            <a:spLocks noGrp="1"/>
          </p:cNvSpPr>
          <p:nvPr>
            <p:ph type="sldNum" sz="quarter" idx="10"/>
          </p:nvPr>
        </p:nvSpPr>
        <p:spPr/>
        <p:txBody>
          <a:bodyPr/>
          <a:lstStyle/>
          <a:p>
            <a:pPr>
              <a:defRPr/>
            </a:pPr>
            <a:fld id="{EF28D18E-D73F-4F85-B3A8-C47C3581FB88}" type="slidenum">
              <a:rPr lang="lv-LV" smtClean="0"/>
              <a:pPr>
                <a:defRPr/>
              </a:pPr>
              <a:t>3</a:t>
            </a:fld>
            <a:endParaRPr lang="lv-LV"/>
          </a:p>
        </p:txBody>
      </p:sp>
    </p:spTree>
    <p:extLst>
      <p:ext uri="{BB962C8B-B14F-4D97-AF65-F5344CB8AC3E}">
        <p14:creationId xmlns:p14="http://schemas.microsoft.com/office/powerpoint/2010/main" val="3962240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VUGD</a:t>
            </a:r>
            <a:r>
              <a:rPr lang="lv-LV" baseline="0" dirty="0" smtClean="0"/>
              <a:t> izstrādājis </a:t>
            </a:r>
            <a:r>
              <a:rPr lang="lv-LV" dirty="0" smtClean="0"/>
              <a:t>Sadarbības teritorijas civilās aizsardzības komisijas (STCAK) nolikuma izstrādes rekomendācijas – vienotas pieejas</a:t>
            </a:r>
            <a:r>
              <a:rPr lang="lv-LV" baseline="0" dirty="0" smtClean="0"/>
              <a:t> un izpratnes veicināšanai. </a:t>
            </a:r>
          </a:p>
          <a:p>
            <a:endParaRPr lang="lv-LV" dirty="0" smtClean="0"/>
          </a:p>
          <a:p>
            <a:r>
              <a:rPr lang="lv-LV" dirty="0" smtClean="0"/>
              <a:t>Ministru kabineta 2017.gada 26.septembra noteikumos Nr.582 “Noteikumi par pašvaldību sadarbības teritorijas civilās aizsardzības komisijām” noteiktas STCAK,</a:t>
            </a:r>
            <a:r>
              <a:rPr lang="lv-LV" baseline="0" dirty="0" smtClean="0"/>
              <a:t> bet 3 STAK nav apstiprinājušas un saskaņojušas attiecīgos nolikumus:</a:t>
            </a:r>
          </a:p>
          <a:p>
            <a:pPr marL="228600" indent="-228600">
              <a:buAutoNum type="arabicParenR"/>
            </a:pPr>
            <a:r>
              <a:rPr lang="lv-LV" sz="1200" b="0" i="0" kern="1200" dirty="0" smtClean="0">
                <a:solidFill>
                  <a:schemeClr val="tx1"/>
                </a:solidFill>
                <a:effectLst/>
                <a:latin typeface="+mn-lt"/>
                <a:ea typeface="+mn-ea"/>
                <a:cs typeface="+mn-cs"/>
              </a:rPr>
              <a:t>Kuldīgas sadarbības teritorijas civilās aizsardzības komisija - </a:t>
            </a:r>
            <a:r>
              <a:rPr lang="pt-BR" sz="1200" b="0" i="0" kern="1200" dirty="0" smtClean="0">
                <a:solidFill>
                  <a:schemeClr val="tx1"/>
                </a:solidFill>
                <a:effectLst/>
                <a:latin typeface="+mn-lt"/>
                <a:ea typeface="+mn-ea"/>
                <a:cs typeface="+mn-cs"/>
              </a:rPr>
              <a:t>Kuldīgas novads, Skrundas novads un Alsungas novads</a:t>
            </a:r>
            <a:endParaRPr lang="lv-LV" sz="1200" b="0" i="0" kern="1200" dirty="0" smtClean="0">
              <a:solidFill>
                <a:schemeClr val="tx1"/>
              </a:solidFill>
              <a:effectLst/>
              <a:latin typeface="+mn-lt"/>
              <a:ea typeface="+mn-ea"/>
              <a:cs typeface="+mn-cs"/>
            </a:endParaRPr>
          </a:p>
          <a:p>
            <a:pPr marL="228600" indent="-228600">
              <a:buAutoNum type="arabicParenR"/>
            </a:pPr>
            <a:r>
              <a:rPr lang="lv-LV" sz="1200" b="0" i="0" kern="1200" dirty="0" smtClean="0">
                <a:solidFill>
                  <a:schemeClr val="tx1"/>
                </a:solidFill>
                <a:effectLst/>
                <a:latin typeface="+mn-lt"/>
                <a:ea typeface="+mn-ea"/>
                <a:cs typeface="+mn-cs"/>
              </a:rPr>
              <a:t>Limbažu sadarbības teritorijas civilās aizsardzības komisija - </a:t>
            </a:r>
            <a:r>
              <a:rPr lang="pt-BR" sz="1200" b="0" i="0" kern="1200" dirty="0" smtClean="0">
                <a:solidFill>
                  <a:schemeClr val="tx1"/>
                </a:solidFill>
                <a:effectLst/>
                <a:latin typeface="+mn-lt"/>
                <a:ea typeface="+mn-ea"/>
                <a:cs typeface="+mn-cs"/>
              </a:rPr>
              <a:t>Salacgrīvas novads, Alojas novads un Limbažu novads</a:t>
            </a:r>
            <a:endParaRPr lang="lv-LV" sz="1200" b="0" i="0" kern="1200" dirty="0" smtClean="0">
              <a:solidFill>
                <a:schemeClr val="tx1"/>
              </a:solidFill>
              <a:effectLst/>
              <a:latin typeface="+mn-lt"/>
              <a:ea typeface="+mn-ea"/>
              <a:cs typeface="+mn-cs"/>
            </a:endParaRPr>
          </a:p>
          <a:p>
            <a:pPr marL="228600" indent="-228600">
              <a:buAutoNum type="arabicParenR"/>
            </a:pPr>
            <a:r>
              <a:rPr lang="lv-LV" sz="1200" b="0" i="0" kern="1200" dirty="0" smtClean="0">
                <a:solidFill>
                  <a:schemeClr val="tx1"/>
                </a:solidFill>
                <a:effectLst/>
                <a:latin typeface="+mn-lt"/>
                <a:ea typeface="+mn-ea"/>
                <a:cs typeface="+mn-cs"/>
              </a:rPr>
              <a:t>Ventspils sadarbības teritorijas civilās aizsardzības komisija - Ventspils pilsēta</a:t>
            </a:r>
          </a:p>
          <a:p>
            <a:pPr marL="0" indent="0">
              <a:buNone/>
            </a:pPr>
            <a:endParaRPr lang="lv-LV" sz="1200" b="0" i="0" kern="1200" baseline="0" dirty="0" smtClean="0">
              <a:solidFill>
                <a:schemeClr val="tx1"/>
              </a:solidFill>
              <a:effectLst/>
              <a:latin typeface="+mn-lt"/>
              <a:ea typeface="+mn-ea"/>
              <a:cs typeface="+mn-cs"/>
            </a:endParaRPr>
          </a:p>
          <a:p>
            <a:endParaRPr lang="lv-LV" baseline="0" dirty="0" smtClean="0"/>
          </a:p>
          <a:p>
            <a:r>
              <a:rPr lang="lv-LV" dirty="0" smtClean="0"/>
              <a:t>Katastrofas</a:t>
            </a:r>
            <a:r>
              <a:rPr lang="lv-LV" baseline="0" dirty="0" smtClean="0"/>
              <a:t> gadījumā STCAK </a:t>
            </a:r>
            <a:r>
              <a:rPr lang="lv-LV" dirty="0" smtClean="0"/>
              <a:t>ir koordinējošas un konsultatīvas institūcijas, kuras ir izmantojamas kā platforma pašvaldībām, valsts iestādēm, kā arī komersantiem, lai risinātu dažādus ar civilo aizsardzību saistītus jautājumus, piemēram, 2018.gadā tās</a:t>
            </a:r>
            <a:r>
              <a:rPr lang="lv-LV" baseline="0" dirty="0" smtClean="0"/>
              <a:t> tika aktivizētas, lai sniegtu atbalstu glābšanas darbu vadītājiem notikuma vietā (piesaistītu pašvaldību, citu institūciju, privātpersonu un juridisko personu resursus, koordinētu iedzīvotāju apziņošanu, koordinētu iedzīvotāju evakuāciju u.c. jautājumus). Jāuzsver, ka STCAK komisijās ir dažādu dienestu un institūciju pārstāvji, nevis attiecīgo pašvaldību politiķi. </a:t>
            </a:r>
          </a:p>
          <a:p>
            <a:endParaRPr lang="lv-LV" baseline="0"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lv-LV" sz="1200" b="0" i="0" kern="1200" dirty="0" smtClean="0">
                <a:solidFill>
                  <a:schemeClr val="tx1"/>
                </a:solidFill>
                <a:effectLst/>
                <a:latin typeface="+mn-lt"/>
                <a:ea typeface="+mn-ea"/>
                <a:cs typeface="+mn-cs"/>
              </a:rPr>
              <a:t>STCAK izstrādātās</a:t>
            </a:r>
            <a:r>
              <a:rPr lang="lv-LV" sz="1200" b="0" i="0" kern="1200" baseline="0" dirty="0" smtClean="0">
                <a:solidFill>
                  <a:schemeClr val="tx1"/>
                </a:solidFill>
                <a:effectLst/>
                <a:latin typeface="+mn-lt"/>
                <a:ea typeface="+mn-ea"/>
                <a:cs typeface="+mn-cs"/>
              </a:rPr>
              <a:t> r</a:t>
            </a:r>
            <a:r>
              <a:rPr lang="lv-LV" sz="1200" b="0" i="0" kern="1200" dirty="0" smtClean="0">
                <a:solidFill>
                  <a:schemeClr val="tx1"/>
                </a:solidFill>
                <a:effectLst/>
                <a:latin typeface="+mn-lt"/>
                <a:ea typeface="+mn-ea"/>
                <a:cs typeface="+mn-cs"/>
              </a:rPr>
              <a:t>ekomendācijas ir pieejamas arī VUGD mājaslapā.</a:t>
            </a:r>
          </a:p>
          <a:p>
            <a:endParaRPr lang="lv-LV" baseline="0" dirty="0" smtClean="0"/>
          </a:p>
        </p:txBody>
      </p:sp>
      <p:sp>
        <p:nvSpPr>
          <p:cNvPr id="4" name="Slide Number Placeholder 3"/>
          <p:cNvSpPr>
            <a:spLocks noGrp="1"/>
          </p:cNvSpPr>
          <p:nvPr>
            <p:ph type="sldNum" sz="quarter" idx="10"/>
          </p:nvPr>
        </p:nvSpPr>
        <p:spPr/>
        <p:txBody>
          <a:bodyPr/>
          <a:lstStyle/>
          <a:p>
            <a:pPr>
              <a:defRPr/>
            </a:pPr>
            <a:fld id="{EF28D18E-D73F-4F85-B3A8-C47C3581FB88}" type="slidenum">
              <a:rPr lang="lv-LV" smtClean="0"/>
              <a:pPr>
                <a:defRPr/>
              </a:pPr>
              <a:t>4</a:t>
            </a:fld>
            <a:endParaRPr lang="lv-LV"/>
          </a:p>
        </p:txBody>
      </p:sp>
    </p:spTree>
    <p:extLst>
      <p:ext uri="{BB962C8B-B14F-4D97-AF65-F5344CB8AC3E}">
        <p14:creationId xmlns:p14="http://schemas.microsoft.com/office/powerpoint/2010/main" val="2723784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baseline="0" dirty="0" smtClean="0"/>
          </a:p>
        </p:txBody>
      </p:sp>
      <p:sp>
        <p:nvSpPr>
          <p:cNvPr id="4" name="Slide Number Placeholder 3"/>
          <p:cNvSpPr>
            <a:spLocks noGrp="1"/>
          </p:cNvSpPr>
          <p:nvPr>
            <p:ph type="sldNum" sz="quarter" idx="10"/>
          </p:nvPr>
        </p:nvSpPr>
        <p:spPr/>
        <p:txBody>
          <a:bodyPr/>
          <a:lstStyle/>
          <a:p>
            <a:pPr>
              <a:defRPr/>
            </a:pPr>
            <a:fld id="{EF28D18E-D73F-4F85-B3A8-C47C3581FB88}" type="slidenum">
              <a:rPr lang="lv-LV" smtClean="0"/>
              <a:pPr>
                <a:defRPr/>
              </a:pPr>
              <a:t>5</a:t>
            </a:fld>
            <a:endParaRPr lang="lv-LV"/>
          </a:p>
        </p:txBody>
      </p:sp>
    </p:spTree>
    <p:extLst>
      <p:ext uri="{BB962C8B-B14F-4D97-AF65-F5344CB8AC3E}">
        <p14:creationId xmlns:p14="http://schemas.microsoft.com/office/powerpoint/2010/main" val="1617345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10"/>
          </p:nvPr>
        </p:nvSpPr>
        <p:spPr/>
        <p:txBody>
          <a:bodyPr/>
          <a:lstStyle/>
          <a:p>
            <a:fld id="{6AC36D19-67A8-4819-98FC-49D38AEF10FD}" type="slidenum">
              <a:rPr lang="lv-LV" smtClean="0">
                <a:solidFill>
                  <a:prstClr val="black"/>
                </a:solidFill>
              </a:rPr>
              <a:pPr/>
              <a:t>6</a:t>
            </a:fld>
            <a:endParaRPr lang="lv-LV">
              <a:solidFill>
                <a:prstClr val="black"/>
              </a:solidFill>
            </a:endParaRPr>
          </a:p>
        </p:txBody>
      </p:sp>
    </p:spTree>
    <p:extLst>
      <p:ext uri="{BB962C8B-B14F-4D97-AF65-F5344CB8AC3E}">
        <p14:creationId xmlns:p14="http://schemas.microsoft.com/office/powerpoint/2010/main" val="12583803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cstate="print"/>
          <a:srcRect/>
          <a:stretch>
            <a:fillRect/>
          </a:stretch>
        </p:blipFill>
        <p:spPr bwMode="auto">
          <a:xfrm>
            <a:off x="0" y="6640513"/>
            <a:ext cx="9144000" cy="244475"/>
          </a:xfrm>
          <a:prstGeom prst="rect">
            <a:avLst/>
          </a:prstGeom>
          <a:noFill/>
          <a:ln w="9525">
            <a:noFill/>
            <a:miter lim="800000"/>
            <a:headEnd/>
            <a:tailEnd/>
          </a:ln>
        </p:spPr>
      </p:pic>
      <p:sp>
        <p:nvSpPr>
          <p:cNvPr id="5" name="Title 1"/>
          <p:cNvSpPr txBox="1">
            <a:spLocks/>
          </p:cNvSpPr>
          <p:nvPr userDrawn="1"/>
        </p:nvSpPr>
        <p:spPr>
          <a:xfrm>
            <a:off x="3917950" y="0"/>
            <a:ext cx="1368425" cy="576263"/>
          </a:xfrm>
          <a:prstGeom prst="rect">
            <a:avLst/>
          </a:prstGeom>
          <a:solidFill>
            <a:srgbClr val="1F2A44"/>
          </a:solidFill>
        </p:spPr>
        <p:txBody>
          <a:bodyPr anchor="b">
            <a:normAutofit/>
          </a:bodyPr>
          <a:lstStyle/>
          <a:p>
            <a:pPr fontAlgn="auto">
              <a:spcBef>
                <a:spcPts val="0"/>
              </a:spcBef>
              <a:spcAft>
                <a:spcPts val="0"/>
              </a:spcAft>
              <a:defRPr/>
            </a:pPr>
            <a:endParaRPr lang="en-US" sz="2000" b="1" dirty="0">
              <a:solidFill>
                <a:srgbClr val="1F2A44"/>
              </a:solidFill>
              <a:latin typeface="+mj-lt"/>
              <a:ea typeface="+mj-ea"/>
              <a:cs typeface="+mj-cs"/>
            </a:endParaRPr>
          </a:p>
        </p:txBody>
      </p:sp>
      <p:pic>
        <p:nvPicPr>
          <p:cNvPr id="6" name="Attēls 1"/>
          <p:cNvPicPr>
            <a:picLocks noChangeAspect="1"/>
          </p:cNvPicPr>
          <p:nvPr userDrawn="1"/>
        </p:nvPicPr>
        <p:blipFill>
          <a:blip r:embed="rId3" cstate="print"/>
          <a:srcRect/>
          <a:stretch>
            <a:fillRect/>
          </a:stretch>
        </p:blipFill>
        <p:spPr bwMode="auto">
          <a:xfrm>
            <a:off x="2571750" y="836613"/>
            <a:ext cx="4025900" cy="1476375"/>
          </a:xfrm>
          <a:prstGeom prst="rect">
            <a:avLst/>
          </a:prstGeom>
          <a:noFill/>
          <a:ln w="9525">
            <a:noFill/>
            <a:miter lim="800000"/>
            <a:headEnd/>
            <a:tailEnd/>
          </a:ln>
        </p:spPr>
      </p:pic>
      <p:sp>
        <p:nvSpPr>
          <p:cNvPr id="2" name="Virsraksts 1"/>
          <p:cNvSpPr>
            <a:spLocks noGrp="1"/>
          </p:cNvSpPr>
          <p:nvPr>
            <p:ph type="ctrTitle"/>
          </p:nvPr>
        </p:nvSpPr>
        <p:spPr>
          <a:xfrm>
            <a:off x="1143000" y="2658268"/>
            <a:ext cx="6858000" cy="1196975"/>
          </a:xfrm>
        </p:spPr>
        <p:txBody>
          <a:bodyPr anchor="b"/>
          <a:lstStyle>
            <a:lvl1pPr algn="ctr">
              <a:defRPr sz="4500"/>
            </a:lvl1pPr>
          </a:lstStyle>
          <a:p>
            <a:r>
              <a:rPr lang="lv-LV" dirty="0" smtClean="0"/>
              <a:t>Rediģēt šablona virsraksta stilu</a:t>
            </a:r>
            <a:endParaRPr lang="lv-LV" dirty="0"/>
          </a:p>
        </p:txBody>
      </p:sp>
      <p:sp>
        <p:nvSpPr>
          <p:cNvPr id="3" name="Apakšvirsraksts 2"/>
          <p:cNvSpPr>
            <a:spLocks noGrp="1"/>
          </p:cNvSpPr>
          <p:nvPr>
            <p:ph type="subTitle" idx="1"/>
          </p:nvPr>
        </p:nvSpPr>
        <p:spPr>
          <a:xfrm>
            <a:off x="1143000" y="4546600"/>
            <a:ext cx="6858000" cy="71120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lv-LV" dirty="0" smtClean="0"/>
              <a:t>Rediģēt šablona apakšvirsraksta stilu</a:t>
            </a:r>
            <a:endParaRPr lang="lv-LV" dirty="0"/>
          </a:p>
        </p:txBody>
      </p:sp>
      <p:sp>
        <p:nvSpPr>
          <p:cNvPr id="7" name="Datuma vietturis 3"/>
          <p:cNvSpPr>
            <a:spLocks noGrp="1"/>
          </p:cNvSpPr>
          <p:nvPr>
            <p:ph type="dt" sz="half" idx="10"/>
          </p:nvPr>
        </p:nvSpPr>
        <p:spPr/>
        <p:txBody>
          <a:bodyPr/>
          <a:lstStyle>
            <a:lvl1pPr>
              <a:defRPr/>
            </a:lvl1pPr>
          </a:lstStyle>
          <a:p>
            <a:pPr>
              <a:defRPr/>
            </a:pPr>
            <a:fld id="{95BEC34A-0C24-40F3-A30E-65E69DD26E41}" type="datetime1">
              <a:rPr lang="lv-LV"/>
              <a:pPr>
                <a:defRPr/>
              </a:pPr>
              <a:t>09.04.2019</a:t>
            </a:fld>
            <a:endParaRPr lang="lv-LV"/>
          </a:p>
        </p:txBody>
      </p:sp>
      <p:sp>
        <p:nvSpPr>
          <p:cNvPr id="8" name="Kājenes vietturis 4"/>
          <p:cNvSpPr>
            <a:spLocks noGrp="1"/>
          </p:cNvSpPr>
          <p:nvPr>
            <p:ph type="ftr" sz="quarter" idx="11"/>
          </p:nvPr>
        </p:nvSpPr>
        <p:spPr/>
        <p:txBody>
          <a:bodyPr/>
          <a:lstStyle>
            <a:lvl1pPr>
              <a:defRPr/>
            </a:lvl1pPr>
          </a:lstStyle>
          <a:p>
            <a:pPr>
              <a:defRPr/>
            </a:pPr>
            <a:endParaRPr lang="lv-LV"/>
          </a:p>
        </p:txBody>
      </p:sp>
      <p:sp>
        <p:nvSpPr>
          <p:cNvPr id="9" name="Slaida numura vietturis 5"/>
          <p:cNvSpPr>
            <a:spLocks noGrp="1"/>
          </p:cNvSpPr>
          <p:nvPr>
            <p:ph type="sldNum" sz="quarter" idx="12"/>
          </p:nvPr>
        </p:nvSpPr>
        <p:spPr/>
        <p:txBody>
          <a:bodyPr/>
          <a:lstStyle>
            <a:lvl1pPr>
              <a:defRPr/>
            </a:lvl1pPr>
          </a:lstStyle>
          <a:p>
            <a:pPr>
              <a:defRPr/>
            </a:pPr>
            <a:fld id="{E74B8B98-3A78-409D-AB95-C3C7014A1ED1}" type="slidenum">
              <a:rPr lang="lv-LV"/>
              <a:pPr>
                <a:defRPr/>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lvl1pPr>
              <a:defRPr/>
            </a:lvl1pPr>
          </a:lstStyle>
          <a:p>
            <a:pPr>
              <a:defRPr/>
            </a:pPr>
            <a:fld id="{24668C13-B9F8-4D3E-8365-257F44420291}" type="datetime1">
              <a:rPr lang="lv-LV"/>
              <a:pPr>
                <a:defRPr/>
              </a:pPr>
              <a:t>09.04.2019</a:t>
            </a:fld>
            <a:endParaRPr lang="lv-LV"/>
          </a:p>
        </p:txBody>
      </p:sp>
      <p:sp>
        <p:nvSpPr>
          <p:cNvPr id="5" name="Kājenes vietturis 4"/>
          <p:cNvSpPr>
            <a:spLocks noGrp="1"/>
          </p:cNvSpPr>
          <p:nvPr>
            <p:ph type="ftr" sz="quarter" idx="11"/>
          </p:nvPr>
        </p:nvSpPr>
        <p:spPr/>
        <p:txBody>
          <a:bodyPr/>
          <a:lstStyle>
            <a:lvl1pPr>
              <a:defRPr/>
            </a:lvl1pPr>
          </a:lstStyle>
          <a:p>
            <a:pPr>
              <a:defRPr/>
            </a:pPr>
            <a:endParaRPr lang="lv-LV"/>
          </a:p>
        </p:txBody>
      </p:sp>
      <p:sp>
        <p:nvSpPr>
          <p:cNvPr id="6" name="Slaida numura vietturis 5"/>
          <p:cNvSpPr>
            <a:spLocks noGrp="1"/>
          </p:cNvSpPr>
          <p:nvPr>
            <p:ph type="sldNum" sz="quarter" idx="12"/>
          </p:nvPr>
        </p:nvSpPr>
        <p:spPr/>
        <p:txBody>
          <a:bodyPr/>
          <a:lstStyle>
            <a:lvl1pPr>
              <a:defRPr/>
            </a:lvl1pPr>
          </a:lstStyle>
          <a:p>
            <a:pPr>
              <a:defRPr/>
            </a:pPr>
            <a:fld id="{AE3E57A4-DB94-4BA8-8734-A39240EFB331}" type="slidenum">
              <a:rPr lang="lv-LV"/>
              <a:pPr>
                <a:defRPr/>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543675" y="365125"/>
            <a:ext cx="1971675" cy="5811838"/>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628650" y="365125"/>
            <a:ext cx="5800725" cy="5811838"/>
          </a:xfrm>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lvl1pPr>
              <a:defRPr/>
            </a:lvl1pPr>
          </a:lstStyle>
          <a:p>
            <a:pPr>
              <a:defRPr/>
            </a:pPr>
            <a:fld id="{FF980866-E733-492E-85F3-66E977403C2E}" type="datetime1">
              <a:rPr lang="lv-LV"/>
              <a:pPr>
                <a:defRPr/>
              </a:pPr>
              <a:t>09.04.2019</a:t>
            </a:fld>
            <a:endParaRPr lang="lv-LV"/>
          </a:p>
        </p:txBody>
      </p:sp>
      <p:sp>
        <p:nvSpPr>
          <p:cNvPr id="5" name="Kājenes vietturis 4"/>
          <p:cNvSpPr>
            <a:spLocks noGrp="1"/>
          </p:cNvSpPr>
          <p:nvPr>
            <p:ph type="ftr" sz="quarter" idx="11"/>
          </p:nvPr>
        </p:nvSpPr>
        <p:spPr/>
        <p:txBody>
          <a:bodyPr/>
          <a:lstStyle>
            <a:lvl1pPr>
              <a:defRPr/>
            </a:lvl1pPr>
          </a:lstStyle>
          <a:p>
            <a:pPr>
              <a:defRPr/>
            </a:pPr>
            <a:endParaRPr lang="lv-LV"/>
          </a:p>
        </p:txBody>
      </p:sp>
      <p:sp>
        <p:nvSpPr>
          <p:cNvPr id="6" name="Slaida numura vietturis 5"/>
          <p:cNvSpPr>
            <a:spLocks noGrp="1"/>
          </p:cNvSpPr>
          <p:nvPr>
            <p:ph type="sldNum" sz="quarter" idx="12"/>
          </p:nvPr>
        </p:nvSpPr>
        <p:spPr/>
        <p:txBody>
          <a:bodyPr/>
          <a:lstStyle>
            <a:lvl1pPr>
              <a:defRPr/>
            </a:lvl1pPr>
          </a:lstStyle>
          <a:p>
            <a:pPr>
              <a:defRPr/>
            </a:pPr>
            <a:fld id="{7FB3D210-0B5B-4637-915D-B88408DD097C}" type="slidenum">
              <a:rPr lang="lv-LV"/>
              <a:pPr>
                <a:defRPr/>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pic>
        <p:nvPicPr>
          <p:cNvPr id="4" name="Satura vietturis 2"/>
          <p:cNvPicPr>
            <a:picLocks noChangeAspect="1"/>
          </p:cNvPicPr>
          <p:nvPr userDrawn="1"/>
        </p:nvPicPr>
        <p:blipFill>
          <a:blip r:embed="rId2" cstate="print"/>
          <a:srcRect/>
          <a:stretch>
            <a:fillRect/>
          </a:stretch>
        </p:blipFill>
        <p:spPr bwMode="auto">
          <a:xfrm>
            <a:off x="7927975" y="428625"/>
            <a:ext cx="715963" cy="468313"/>
          </a:xfrm>
          <a:prstGeom prst="rect">
            <a:avLst/>
          </a:prstGeom>
          <a:noFill/>
          <a:ln w="9525">
            <a:noFill/>
            <a:miter lim="800000"/>
            <a:headEnd/>
            <a:tailEnd/>
          </a:ln>
        </p:spPr>
      </p:pic>
      <p:pic>
        <p:nvPicPr>
          <p:cNvPr id="5" name="Attēls 6"/>
          <p:cNvPicPr>
            <a:picLocks noChangeAspect="1"/>
          </p:cNvPicPr>
          <p:nvPr userDrawn="1"/>
        </p:nvPicPr>
        <p:blipFill>
          <a:blip r:embed="rId3" cstate="print"/>
          <a:srcRect/>
          <a:stretch>
            <a:fillRect/>
          </a:stretch>
        </p:blipFill>
        <p:spPr bwMode="auto">
          <a:xfrm>
            <a:off x="85725" y="1588"/>
            <a:ext cx="1893888" cy="1081087"/>
          </a:xfrm>
          <a:prstGeom prst="rect">
            <a:avLst/>
          </a:prstGeom>
          <a:noFill/>
          <a:ln w="9525">
            <a:noFill/>
            <a:miter lim="800000"/>
            <a:headEnd/>
            <a:tailEnd/>
          </a:ln>
        </p:spPr>
      </p:pic>
      <p:sp>
        <p:nvSpPr>
          <p:cNvPr id="2" name="Virsraksts 1"/>
          <p:cNvSpPr>
            <a:spLocks noGrp="1"/>
          </p:cNvSpPr>
          <p:nvPr>
            <p:ph type="title"/>
          </p:nvPr>
        </p:nvSpPr>
        <p:spPr>
          <a:xfrm>
            <a:off x="628650" y="1076326"/>
            <a:ext cx="7886700" cy="614363"/>
          </a:xfrm>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6" name="Datuma vietturis 3"/>
          <p:cNvSpPr>
            <a:spLocks noGrp="1"/>
          </p:cNvSpPr>
          <p:nvPr>
            <p:ph type="dt" sz="half" idx="10"/>
          </p:nvPr>
        </p:nvSpPr>
        <p:spPr/>
        <p:txBody>
          <a:bodyPr/>
          <a:lstStyle>
            <a:lvl1pPr>
              <a:defRPr/>
            </a:lvl1pPr>
          </a:lstStyle>
          <a:p>
            <a:pPr>
              <a:defRPr/>
            </a:pPr>
            <a:fld id="{E1E34C90-DBC3-4E2B-BE65-C68DE8D7E13E}" type="datetime1">
              <a:rPr lang="lv-LV"/>
              <a:pPr>
                <a:defRPr/>
              </a:pPr>
              <a:t>09.04.2019</a:t>
            </a:fld>
            <a:endParaRPr lang="lv-LV"/>
          </a:p>
        </p:txBody>
      </p:sp>
      <p:sp>
        <p:nvSpPr>
          <p:cNvPr id="7" name="Kājenes vietturis 4"/>
          <p:cNvSpPr>
            <a:spLocks noGrp="1"/>
          </p:cNvSpPr>
          <p:nvPr>
            <p:ph type="ftr" sz="quarter" idx="11"/>
          </p:nvPr>
        </p:nvSpPr>
        <p:spPr/>
        <p:txBody>
          <a:bodyPr/>
          <a:lstStyle>
            <a:lvl1pPr>
              <a:defRPr/>
            </a:lvl1pPr>
          </a:lstStyle>
          <a:p>
            <a:pPr>
              <a:defRPr/>
            </a:pPr>
            <a:endParaRPr lang="lv-LV"/>
          </a:p>
        </p:txBody>
      </p:sp>
      <p:sp>
        <p:nvSpPr>
          <p:cNvPr id="8" name="Slaida numura vietturis 5"/>
          <p:cNvSpPr>
            <a:spLocks noGrp="1"/>
          </p:cNvSpPr>
          <p:nvPr>
            <p:ph type="sldNum" sz="quarter" idx="12"/>
          </p:nvPr>
        </p:nvSpPr>
        <p:spPr/>
        <p:txBody>
          <a:bodyPr/>
          <a:lstStyle>
            <a:lvl1pPr>
              <a:defRPr/>
            </a:lvl1pPr>
          </a:lstStyle>
          <a:p>
            <a:pPr>
              <a:defRPr/>
            </a:pPr>
            <a:fld id="{8733C4D2-D5CF-447E-A5B8-4E42FE7C5372}" type="slidenum">
              <a:rPr lang="lv-LV"/>
              <a:pPr>
                <a:defRPr/>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623888" y="1709739"/>
            <a:ext cx="7886700" cy="2852737"/>
          </a:xfrm>
        </p:spPr>
        <p:txBody>
          <a:bodyPr anchor="b"/>
          <a:lstStyle>
            <a:lvl1pPr>
              <a:defRPr sz="4500"/>
            </a:lvl1pPr>
          </a:lstStyle>
          <a:p>
            <a:r>
              <a:rPr lang="lv-LV" smtClean="0"/>
              <a:t>Rediģēt šablona virsraksta stilu</a:t>
            </a:r>
            <a:endParaRPr lang="lv-LV"/>
          </a:p>
        </p:txBody>
      </p:sp>
      <p:sp>
        <p:nvSpPr>
          <p:cNvPr id="3" name="Teksta vietturis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lv-LV" smtClean="0"/>
              <a:t>Rediģēt šablona teksta stilus</a:t>
            </a:r>
          </a:p>
        </p:txBody>
      </p:sp>
      <p:sp>
        <p:nvSpPr>
          <p:cNvPr id="4" name="Datuma vietturis 3"/>
          <p:cNvSpPr>
            <a:spLocks noGrp="1"/>
          </p:cNvSpPr>
          <p:nvPr>
            <p:ph type="dt" sz="half" idx="10"/>
          </p:nvPr>
        </p:nvSpPr>
        <p:spPr/>
        <p:txBody>
          <a:bodyPr/>
          <a:lstStyle>
            <a:lvl1pPr>
              <a:defRPr/>
            </a:lvl1pPr>
          </a:lstStyle>
          <a:p>
            <a:pPr>
              <a:defRPr/>
            </a:pPr>
            <a:fld id="{0EB45A3C-9753-4EF8-82F0-496BD3815210}" type="datetime1">
              <a:rPr lang="lv-LV"/>
              <a:pPr>
                <a:defRPr/>
              </a:pPr>
              <a:t>09.04.2019</a:t>
            </a:fld>
            <a:endParaRPr lang="lv-LV"/>
          </a:p>
        </p:txBody>
      </p:sp>
      <p:sp>
        <p:nvSpPr>
          <p:cNvPr id="5" name="Kājenes vietturis 4"/>
          <p:cNvSpPr>
            <a:spLocks noGrp="1"/>
          </p:cNvSpPr>
          <p:nvPr>
            <p:ph type="ftr" sz="quarter" idx="11"/>
          </p:nvPr>
        </p:nvSpPr>
        <p:spPr/>
        <p:txBody>
          <a:bodyPr/>
          <a:lstStyle>
            <a:lvl1pPr>
              <a:defRPr/>
            </a:lvl1pPr>
          </a:lstStyle>
          <a:p>
            <a:pPr>
              <a:defRPr/>
            </a:pPr>
            <a:endParaRPr lang="lv-LV"/>
          </a:p>
        </p:txBody>
      </p:sp>
      <p:sp>
        <p:nvSpPr>
          <p:cNvPr id="6" name="Slaida numura vietturis 5"/>
          <p:cNvSpPr>
            <a:spLocks noGrp="1"/>
          </p:cNvSpPr>
          <p:nvPr>
            <p:ph type="sldNum" sz="quarter" idx="12"/>
          </p:nvPr>
        </p:nvSpPr>
        <p:spPr/>
        <p:txBody>
          <a:bodyPr/>
          <a:lstStyle>
            <a:lvl1pPr>
              <a:defRPr/>
            </a:lvl1pPr>
          </a:lstStyle>
          <a:p>
            <a:pPr>
              <a:defRPr/>
            </a:pPr>
            <a:fld id="{B5BB04F7-FE70-48C6-AD80-F6C909518EDB}" type="slidenum">
              <a:rPr lang="lv-LV"/>
              <a:pPr>
                <a:defRPr/>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628650" y="1825625"/>
            <a:ext cx="3886200" cy="435133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4629150" y="1825625"/>
            <a:ext cx="3886200" cy="435133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Datuma vietturis 3"/>
          <p:cNvSpPr>
            <a:spLocks noGrp="1"/>
          </p:cNvSpPr>
          <p:nvPr>
            <p:ph type="dt" sz="half" idx="10"/>
          </p:nvPr>
        </p:nvSpPr>
        <p:spPr/>
        <p:txBody>
          <a:bodyPr/>
          <a:lstStyle>
            <a:lvl1pPr>
              <a:defRPr/>
            </a:lvl1pPr>
          </a:lstStyle>
          <a:p>
            <a:pPr>
              <a:defRPr/>
            </a:pPr>
            <a:fld id="{BC187AFA-FBA8-4130-A79B-D488DAA76742}" type="datetime1">
              <a:rPr lang="lv-LV"/>
              <a:pPr>
                <a:defRPr/>
              </a:pPr>
              <a:t>09.04.2019</a:t>
            </a:fld>
            <a:endParaRPr lang="lv-LV"/>
          </a:p>
        </p:txBody>
      </p:sp>
      <p:sp>
        <p:nvSpPr>
          <p:cNvPr id="6" name="Kājenes vietturis 4"/>
          <p:cNvSpPr>
            <a:spLocks noGrp="1"/>
          </p:cNvSpPr>
          <p:nvPr>
            <p:ph type="ftr" sz="quarter" idx="11"/>
          </p:nvPr>
        </p:nvSpPr>
        <p:spPr/>
        <p:txBody>
          <a:bodyPr/>
          <a:lstStyle>
            <a:lvl1pPr>
              <a:defRPr/>
            </a:lvl1pPr>
          </a:lstStyle>
          <a:p>
            <a:pPr>
              <a:defRPr/>
            </a:pPr>
            <a:endParaRPr lang="lv-LV"/>
          </a:p>
        </p:txBody>
      </p:sp>
      <p:sp>
        <p:nvSpPr>
          <p:cNvPr id="7" name="Slaida numura vietturis 5"/>
          <p:cNvSpPr>
            <a:spLocks noGrp="1"/>
          </p:cNvSpPr>
          <p:nvPr>
            <p:ph type="sldNum" sz="quarter" idx="12"/>
          </p:nvPr>
        </p:nvSpPr>
        <p:spPr/>
        <p:txBody>
          <a:bodyPr/>
          <a:lstStyle>
            <a:lvl1pPr>
              <a:defRPr/>
            </a:lvl1pPr>
          </a:lstStyle>
          <a:p>
            <a:pPr>
              <a:defRPr/>
            </a:pPr>
            <a:fld id="{B8612BA8-0BF5-4B21-8B22-7D2A7F8524C6}" type="slidenum">
              <a:rPr lang="lv-LV"/>
              <a:pPr>
                <a:defRPr/>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629841" y="365126"/>
            <a:ext cx="7886700" cy="1325563"/>
          </a:xfrm>
        </p:spPr>
        <p:txBody>
          <a:bodyPr/>
          <a:lstStyle/>
          <a:p>
            <a:r>
              <a:rPr lang="lv-LV" smtClean="0"/>
              <a:t>Rediģēt šablona virsraksta stilu</a:t>
            </a:r>
            <a:endParaRPr lang="lv-LV"/>
          </a:p>
        </p:txBody>
      </p:sp>
      <p:sp>
        <p:nvSpPr>
          <p:cNvPr id="3" name="Teksta vietturis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v-LV" smtClean="0"/>
              <a:t>Rediģēt šablona teksta stilus</a:t>
            </a:r>
          </a:p>
        </p:txBody>
      </p:sp>
      <p:sp>
        <p:nvSpPr>
          <p:cNvPr id="4" name="Satura vietturis 3"/>
          <p:cNvSpPr>
            <a:spLocks noGrp="1"/>
          </p:cNvSpPr>
          <p:nvPr>
            <p:ph sz="half" idx="2"/>
          </p:nvPr>
        </p:nvSpPr>
        <p:spPr>
          <a:xfrm>
            <a:off x="629842" y="2505075"/>
            <a:ext cx="3868340" cy="368458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lv-LV" smtClean="0"/>
              <a:t>Rediģēt šablona teksta stilus</a:t>
            </a:r>
          </a:p>
        </p:txBody>
      </p:sp>
      <p:sp>
        <p:nvSpPr>
          <p:cNvPr id="6" name="Satura vietturis 5"/>
          <p:cNvSpPr>
            <a:spLocks noGrp="1"/>
          </p:cNvSpPr>
          <p:nvPr>
            <p:ph sz="quarter" idx="4"/>
          </p:nvPr>
        </p:nvSpPr>
        <p:spPr>
          <a:xfrm>
            <a:off x="4629150" y="2505075"/>
            <a:ext cx="3887391" cy="368458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Datuma vietturis 3"/>
          <p:cNvSpPr>
            <a:spLocks noGrp="1"/>
          </p:cNvSpPr>
          <p:nvPr>
            <p:ph type="dt" sz="half" idx="10"/>
          </p:nvPr>
        </p:nvSpPr>
        <p:spPr/>
        <p:txBody>
          <a:bodyPr/>
          <a:lstStyle>
            <a:lvl1pPr>
              <a:defRPr/>
            </a:lvl1pPr>
          </a:lstStyle>
          <a:p>
            <a:pPr>
              <a:defRPr/>
            </a:pPr>
            <a:fld id="{AC1886CA-5D20-41C7-A83F-E9583D8AA718}" type="datetime1">
              <a:rPr lang="lv-LV"/>
              <a:pPr>
                <a:defRPr/>
              </a:pPr>
              <a:t>09.04.2019</a:t>
            </a:fld>
            <a:endParaRPr lang="lv-LV"/>
          </a:p>
        </p:txBody>
      </p:sp>
      <p:sp>
        <p:nvSpPr>
          <p:cNvPr id="8" name="Kājenes vietturis 4"/>
          <p:cNvSpPr>
            <a:spLocks noGrp="1"/>
          </p:cNvSpPr>
          <p:nvPr>
            <p:ph type="ftr" sz="quarter" idx="11"/>
          </p:nvPr>
        </p:nvSpPr>
        <p:spPr/>
        <p:txBody>
          <a:bodyPr/>
          <a:lstStyle>
            <a:lvl1pPr>
              <a:defRPr/>
            </a:lvl1pPr>
          </a:lstStyle>
          <a:p>
            <a:pPr>
              <a:defRPr/>
            </a:pPr>
            <a:endParaRPr lang="lv-LV"/>
          </a:p>
        </p:txBody>
      </p:sp>
      <p:sp>
        <p:nvSpPr>
          <p:cNvPr id="9" name="Slaida numura vietturis 5"/>
          <p:cNvSpPr>
            <a:spLocks noGrp="1"/>
          </p:cNvSpPr>
          <p:nvPr>
            <p:ph type="sldNum" sz="quarter" idx="12"/>
          </p:nvPr>
        </p:nvSpPr>
        <p:spPr/>
        <p:txBody>
          <a:bodyPr/>
          <a:lstStyle>
            <a:lvl1pPr>
              <a:defRPr/>
            </a:lvl1pPr>
          </a:lstStyle>
          <a:p>
            <a:pPr>
              <a:defRPr/>
            </a:pPr>
            <a:fld id="{79B865F9-D94C-46FF-B432-136B6AF0E3A6}" type="slidenum">
              <a:rPr lang="lv-LV"/>
              <a:pPr>
                <a:defRPr/>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Datuma vietturis 3"/>
          <p:cNvSpPr>
            <a:spLocks noGrp="1"/>
          </p:cNvSpPr>
          <p:nvPr>
            <p:ph type="dt" sz="half" idx="10"/>
          </p:nvPr>
        </p:nvSpPr>
        <p:spPr/>
        <p:txBody>
          <a:bodyPr/>
          <a:lstStyle>
            <a:lvl1pPr>
              <a:defRPr/>
            </a:lvl1pPr>
          </a:lstStyle>
          <a:p>
            <a:pPr>
              <a:defRPr/>
            </a:pPr>
            <a:fld id="{5A6B16DA-AAAE-4CD1-8555-C9D752394F55}" type="datetime1">
              <a:rPr lang="lv-LV"/>
              <a:pPr>
                <a:defRPr/>
              </a:pPr>
              <a:t>09.04.2019</a:t>
            </a:fld>
            <a:endParaRPr lang="lv-LV"/>
          </a:p>
        </p:txBody>
      </p:sp>
      <p:sp>
        <p:nvSpPr>
          <p:cNvPr id="4" name="Kājenes vietturis 4"/>
          <p:cNvSpPr>
            <a:spLocks noGrp="1"/>
          </p:cNvSpPr>
          <p:nvPr>
            <p:ph type="ftr" sz="quarter" idx="11"/>
          </p:nvPr>
        </p:nvSpPr>
        <p:spPr/>
        <p:txBody>
          <a:bodyPr/>
          <a:lstStyle>
            <a:lvl1pPr>
              <a:defRPr/>
            </a:lvl1pPr>
          </a:lstStyle>
          <a:p>
            <a:pPr>
              <a:defRPr/>
            </a:pPr>
            <a:endParaRPr lang="lv-LV"/>
          </a:p>
        </p:txBody>
      </p:sp>
      <p:sp>
        <p:nvSpPr>
          <p:cNvPr id="5" name="Slaida numura vietturis 5"/>
          <p:cNvSpPr>
            <a:spLocks noGrp="1"/>
          </p:cNvSpPr>
          <p:nvPr>
            <p:ph type="sldNum" sz="quarter" idx="12"/>
          </p:nvPr>
        </p:nvSpPr>
        <p:spPr/>
        <p:txBody>
          <a:bodyPr/>
          <a:lstStyle>
            <a:lvl1pPr>
              <a:defRPr/>
            </a:lvl1pPr>
          </a:lstStyle>
          <a:p>
            <a:pPr>
              <a:defRPr/>
            </a:pPr>
            <a:fld id="{85E9E2D9-BD7D-49E0-B0D8-E35E5603E049}" type="slidenum">
              <a:rPr lang="lv-LV"/>
              <a:pPr>
                <a:defRPr/>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3"/>
          <p:cNvSpPr>
            <a:spLocks noGrp="1"/>
          </p:cNvSpPr>
          <p:nvPr>
            <p:ph type="dt" sz="half" idx="10"/>
          </p:nvPr>
        </p:nvSpPr>
        <p:spPr/>
        <p:txBody>
          <a:bodyPr/>
          <a:lstStyle>
            <a:lvl1pPr>
              <a:defRPr/>
            </a:lvl1pPr>
          </a:lstStyle>
          <a:p>
            <a:pPr>
              <a:defRPr/>
            </a:pPr>
            <a:fld id="{B20A10E3-B58C-4F8B-AE74-913024C5035E}" type="datetime1">
              <a:rPr lang="lv-LV"/>
              <a:pPr>
                <a:defRPr/>
              </a:pPr>
              <a:t>09.04.2019</a:t>
            </a:fld>
            <a:endParaRPr lang="lv-LV"/>
          </a:p>
        </p:txBody>
      </p:sp>
      <p:sp>
        <p:nvSpPr>
          <p:cNvPr id="3" name="Kājenes vietturis 4"/>
          <p:cNvSpPr>
            <a:spLocks noGrp="1"/>
          </p:cNvSpPr>
          <p:nvPr>
            <p:ph type="ftr" sz="quarter" idx="11"/>
          </p:nvPr>
        </p:nvSpPr>
        <p:spPr/>
        <p:txBody>
          <a:bodyPr/>
          <a:lstStyle>
            <a:lvl1pPr>
              <a:defRPr/>
            </a:lvl1pPr>
          </a:lstStyle>
          <a:p>
            <a:pPr>
              <a:defRPr/>
            </a:pPr>
            <a:endParaRPr lang="lv-LV"/>
          </a:p>
        </p:txBody>
      </p:sp>
      <p:sp>
        <p:nvSpPr>
          <p:cNvPr id="4" name="Slaida numura vietturis 5"/>
          <p:cNvSpPr>
            <a:spLocks noGrp="1"/>
          </p:cNvSpPr>
          <p:nvPr>
            <p:ph type="sldNum" sz="quarter" idx="12"/>
          </p:nvPr>
        </p:nvSpPr>
        <p:spPr/>
        <p:txBody>
          <a:bodyPr/>
          <a:lstStyle>
            <a:lvl1pPr>
              <a:defRPr/>
            </a:lvl1pPr>
          </a:lstStyle>
          <a:p>
            <a:pPr>
              <a:defRPr/>
            </a:pPr>
            <a:fld id="{583D0612-F1F2-48D2-A088-27C846213E8A}" type="slidenum">
              <a:rPr lang="lv-LV"/>
              <a:pPr>
                <a:defRPr/>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629841" y="457200"/>
            <a:ext cx="2949178" cy="1600200"/>
          </a:xfrm>
        </p:spPr>
        <p:txBody>
          <a:bodyPr anchor="b"/>
          <a:lstStyle>
            <a:lvl1pPr>
              <a:defRPr sz="2400"/>
            </a:lvl1pPr>
          </a:lstStyle>
          <a:p>
            <a:r>
              <a:rPr lang="lv-LV" smtClean="0"/>
              <a:t>Rediģēt šablona virsraksta stilu</a:t>
            </a:r>
            <a:endParaRPr lang="lv-LV"/>
          </a:p>
        </p:txBody>
      </p:sp>
      <p:sp>
        <p:nvSpPr>
          <p:cNvPr id="3" name="Satura vietturis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lv-LV" smtClean="0"/>
              <a:t>Rediģēt šablona teksta stilus</a:t>
            </a:r>
          </a:p>
        </p:txBody>
      </p:sp>
      <p:sp>
        <p:nvSpPr>
          <p:cNvPr id="5" name="Datuma vietturis 3"/>
          <p:cNvSpPr>
            <a:spLocks noGrp="1"/>
          </p:cNvSpPr>
          <p:nvPr>
            <p:ph type="dt" sz="half" idx="10"/>
          </p:nvPr>
        </p:nvSpPr>
        <p:spPr/>
        <p:txBody>
          <a:bodyPr/>
          <a:lstStyle>
            <a:lvl1pPr>
              <a:defRPr/>
            </a:lvl1pPr>
          </a:lstStyle>
          <a:p>
            <a:pPr>
              <a:defRPr/>
            </a:pPr>
            <a:fld id="{8A2F254A-C4F2-4613-AD43-98B6B444A78B}" type="datetime1">
              <a:rPr lang="lv-LV"/>
              <a:pPr>
                <a:defRPr/>
              </a:pPr>
              <a:t>09.04.2019</a:t>
            </a:fld>
            <a:endParaRPr lang="lv-LV"/>
          </a:p>
        </p:txBody>
      </p:sp>
      <p:sp>
        <p:nvSpPr>
          <p:cNvPr id="6" name="Kājenes vietturis 4"/>
          <p:cNvSpPr>
            <a:spLocks noGrp="1"/>
          </p:cNvSpPr>
          <p:nvPr>
            <p:ph type="ftr" sz="quarter" idx="11"/>
          </p:nvPr>
        </p:nvSpPr>
        <p:spPr/>
        <p:txBody>
          <a:bodyPr/>
          <a:lstStyle>
            <a:lvl1pPr>
              <a:defRPr/>
            </a:lvl1pPr>
          </a:lstStyle>
          <a:p>
            <a:pPr>
              <a:defRPr/>
            </a:pPr>
            <a:endParaRPr lang="lv-LV"/>
          </a:p>
        </p:txBody>
      </p:sp>
      <p:sp>
        <p:nvSpPr>
          <p:cNvPr id="7" name="Slaida numura vietturis 5"/>
          <p:cNvSpPr>
            <a:spLocks noGrp="1"/>
          </p:cNvSpPr>
          <p:nvPr>
            <p:ph type="sldNum" sz="quarter" idx="12"/>
          </p:nvPr>
        </p:nvSpPr>
        <p:spPr/>
        <p:txBody>
          <a:bodyPr/>
          <a:lstStyle>
            <a:lvl1pPr>
              <a:defRPr/>
            </a:lvl1pPr>
          </a:lstStyle>
          <a:p>
            <a:pPr>
              <a:defRPr/>
            </a:pPr>
            <a:fld id="{D3CEA789-834E-42DC-9F9E-6862B3EE3A53}" type="slidenum">
              <a:rPr lang="lv-LV"/>
              <a:pPr>
                <a:defRPr/>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629841" y="457200"/>
            <a:ext cx="2949178" cy="1600200"/>
          </a:xfrm>
        </p:spPr>
        <p:txBody>
          <a:bodyPr anchor="b"/>
          <a:lstStyle>
            <a:lvl1pPr>
              <a:defRPr sz="2400"/>
            </a:lvl1pPr>
          </a:lstStyle>
          <a:p>
            <a:r>
              <a:rPr lang="lv-LV" smtClean="0"/>
              <a:t>Rediģēt šablona virsraksta stilu</a:t>
            </a:r>
            <a:endParaRPr lang="lv-LV"/>
          </a:p>
        </p:txBody>
      </p:sp>
      <p:sp>
        <p:nvSpPr>
          <p:cNvPr id="3" name="Attēla vietturis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lv-LV" noProof="0"/>
          </a:p>
        </p:txBody>
      </p:sp>
      <p:sp>
        <p:nvSpPr>
          <p:cNvPr id="4" name="Teksta vietturis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lv-LV" smtClean="0"/>
              <a:t>Rediģēt šablona teksta stilus</a:t>
            </a:r>
          </a:p>
        </p:txBody>
      </p:sp>
      <p:sp>
        <p:nvSpPr>
          <p:cNvPr id="5" name="Datuma vietturis 3"/>
          <p:cNvSpPr>
            <a:spLocks noGrp="1"/>
          </p:cNvSpPr>
          <p:nvPr>
            <p:ph type="dt" sz="half" idx="10"/>
          </p:nvPr>
        </p:nvSpPr>
        <p:spPr/>
        <p:txBody>
          <a:bodyPr/>
          <a:lstStyle>
            <a:lvl1pPr>
              <a:defRPr/>
            </a:lvl1pPr>
          </a:lstStyle>
          <a:p>
            <a:pPr>
              <a:defRPr/>
            </a:pPr>
            <a:fld id="{AE0B7981-1FA4-4648-B528-3BFB5A4BA474}" type="datetime1">
              <a:rPr lang="lv-LV"/>
              <a:pPr>
                <a:defRPr/>
              </a:pPr>
              <a:t>09.04.2019</a:t>
            </a:fld>
            <a:endParaRPr lang="lv-LV"/>
          </a:p>
        </p:txBody>
      </p:sp>
      <p:sp>
        <p:nvSpPr>
          <p:cNvPr id="6" name="Kājenes vietturis 4"/>
          <p:cNvSpPr>
            <a:spLocks noGrp="1"/>
          </p:cNvSpPr>
          <p:nvPr>
            <p:ph type="ftr" sz="quarter" idx="11"/>
          </p:nvPr>
        </p:nvSpPr>
        <p:spPr/>
        <p:txBody>
          <a:bodyPr/>
          <a:lstStyle>
            <a:lvl1pPr>
              <a:defRPr/>
            </a:lvl1pPr>
          </a:lstStyle>
          <a:p>
            <a:pPr>
              <a:defRPr/>
            </a:pPr>
            <a:endParaRPr lang="lv-LV"/>
          </a:p>
        </p:txBody>
      </p:sp>
      <p:sp>
        <p:nvSpPr>
          <p:cNvPr id="7" name="Slaida numura vietturis 5"/>
          <p:cNvSpPr>
            <a:spLocks noGrp="1"/>
          </p:cNvSpPr>
          <p:nvPr>
            <p:ph type="sldNum" sz="quarter" idx="12"/>
          </p:nvPr>
        </p:nvSpPr>
        <p:spPr/>
        <p:txBody>
          <a:bodyPr/>
          <a:lstStyle>
            <a:lvl1pPr>
              <a:defRPr/>
            </a:lvl1pPr>
          </a:lstStyle>
          <a:p>
            <a:pPr>
              <a:defRPr/>
            </a:pPr>
            <a:fld id="{4E8EC50A-C047-49E0-ADA9-BBD02D20A1A2}" type="slidenum">
              <a:rPr lang="lv-LV"/>
              <a:pPr>
                <a:defRPr/>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Virsraksta vietturis 1"/>
          <p:cNvSpPr>
            <a:spLocks noGrp="1"/>
          </p:cNvSpPr>
          <p:nvPr>
            <p:ph type="title"/>
          </p:nvPr>
        </p:nvSpPr>
        <p:spPr bwMode="auto">
          <a:xfrm>
            <a:off x="628650" y="365125"/>
            <a:ext cx="78867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lv-LV" smtClean="0"/>
              <a:t>Rediģēt šablona virsraksta stilu</a:t>
            </a:r>
          </a:p>
        </p:txBody>
      </p:sp>
      <p:sp>
        <p:nvSpPr>
          <p:cNvPr id="3" name="Teksta vietturis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900" smtClean="0">
                <a:solidFill>
                  <a:schemeClr val="tx1">
                    <a:tint val="75000"/>
                  </a:schemeClr>
                </a:solidFill>
                <a:latin typeface="+mn-lt"/>
                <a:cs typeface="+mn-cs"/>
              </a:defRPr>
            </a:lvl1pPr>
          </a:lstStyle>
          <a:p>
            <a:pPr>
              <a:defRPr/>
            </a:pPr>
            <a:fld id="{21955325-3383-4A45-9169-0ECD934768D6}" type="datetime1">
              <a:rPr lang="lv-LV"/>
              <a:pPr>
                <a:defRPr/>
              </a:pPr>
              <a:t>09.04.2019</a:t>
            </a:fld>
            <a:endParaRPr lang="lv-LV"/>
          </a:p>
        </p:txBody>
      </p:sp>
      <p:sp>
        <p:nvSpPr>
          <p:cNvPr id="5" name="Kājenes vietturis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900">
                <a:solidFill>
                  <a:schemeClr val="tx1">
                    <a:tint val="75000"/>
                  </a:schemeClr>
                </a:solidFill>
                <a:latin typeface="+mn-lt"/>
                <a:cs typeface="+mn-cs"/>
              </a:defRPr>
            </a:lvl1pPr>
          </a:lstStyle>
          <a:p>
            <a:pPr>
              <a:defRPr/>
            </a:pPr>
            <a:endParaRPr lang="lv-LV"/>
          </a:p>
        </p:txBody>
      </p:sp>
      <p:sp>
        <p:nvSpPr>
          <p:cNvPr id="6" name="Slaida numura vietturis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fontAlgn="auto">
              <a:spcBef>
                <a:spcPts val="0"/>
              </a:spcBef>
              <a:spcAft>
                <a:spcPts val="0"/>
              </a:spcAft>
              <a:defRPr sz="900" smtClean="0">
                <a:solidFill>
                  <a:schemeClr val="tx1">
                    <a:tint val="75000"/>
                  </a:schemeClr>
                </a:solidFill>
                <a:latin typeface="+mn-lt"/>
                <a:cs typeface="+mn-cs"/>
              </a:defRPr>
            </a:lvl1pPr>
          </a:lstStyle>
          <a:p>
            <a:pPr>
              <a:defRPr/>
            </a:pPr>
            <a:fld id="{4881D412-E705-4508-AB1D-2B4E0E527096}" type="slidenum">
              <a:rPr lang="lv-LV"/>
              <a:pPr>
                <a:defRPr/>
              </a:pPr>
              <a:t>‹#›</a:t>
            </a:fld>
            <a:endParaRPr lang="lv-LV"/>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hdr="0" ftr="0" dt="0"/>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itchFamily="34" charset="0"/>
        </a:defRPr>
      </a:lvl2pPr>
      <a:lvl3pPr algn="l" defTabSz="685800" rtl="0" fontAlgn="base">
        <a:lnSpc>
          <a:spcPct val="90000"/>
        </a:lnSpc>
        <a:spcBef>
          <a:spcPct val="0"/>
        </a:spcBef>
        <a:spcAft>
          <a:spcPct val="0"/>
        </a:spcAft>
        <a:defRPr sz="3300">
          <a:solidFill>
            <a:schemeClr val="tx1"/>
          </a:solidFill>
          <a:latin typeface="Calibri Light" pitchFamily="34" charset="0"/>
        </a:defRPr>
      </a:lvl3pPr>
      <a:lvl4pPr algn="l" defTabSz="685800" rtl="0" fontAlgn="base">
        <a:lnSpc>
          <a:spcPct val="90000"/>
        </a:lnSpc>
        <a:spcBef>
          <a:spcPct val="0"/>
        </a:spcBef>
        <a:spcAft>
          <a:spcPct val="0"/>
        </a:spcAft>
        <a:defRPr sz="3300">
          <a:solidFill>
            <a:schemeClr val="tx1"/>
          </a:solidFill>
          <a:latin typeface="Calibri Light" pitchFamily="34" charset="0"/>
        </a:defRPr>
      </a:lvl4pPr>
      <a:lvl5pPr algn="l" defTabSz="685800" rtl="0" fontAlgn="base">
        <a:lnSpc>
          <a:spcPct val="90000"/>
        </a:lnSpc>
        <a:spcBef>
          <a:spcPct val="0"/>
        </a:spcBef>
        <a:spcAft>
          <a:spcPct val="0"/>
        </a:spcAft>
        <a:defRPr sz="3300">
          <a:solidFill>
            <a:schemeClr val="tx1"/>
          </a:solidFill>
          <a:latin typeface="Calibri Light" pitchFamily="34" charset="0"/>
        </a:defRPr>
      </a:lvl5pPr>
      <a:lvl6pPr marL="457200" algn="l" defTabSz="685800" rtl="0" fontAlgn="base">
        <a:lnSpc>
          <a:spcPct val="90000"/>
        </a:lnSpc>
        <a:spcBef>
          <a:spcPct val="0"/>
        </a:spcBef>
        <a:spcAft>
          <a:spcPct val="0"/>
        </a:spcAft>
        <a:defRPr sz="3300">
          <a:solidFill>
            <a:schemeClr val="tx1"/>
          </a:solidFill>
          <a:latin typeface="Calibri Light" pitchFamily="34" charset="0"/>
        </a:defRPr>
      </a:lvl6pPr>
      <a:lvl7pPr marL="914400" algn="l" defTabSz="685800" rtl="0" fontAlgn="base">
        <a:lnSpc>
          <a:spcPct val="90000"/>
        </a:lnSpc>
        <a:spcBef>
          <a:spcPct val="0"/>
        </a:spcBef>
        <a:spcAft>
          <a:spcPct val="0"/>
        </a:spcAft>
        <a:defRPr sz="3300">
          <a:solidFill>
            <a:schemeClr val="tx1"/>
          </a:solidFill>
          <a:latin typeface="Calibri Light" pitchFamily="34" charset="0"/>
        </a:defRPr>
      </a:lvl7pPr>
      <a:lvl8pPr marL="1371600" algn="l" defTabSz="685800" rtl="0" fontAlgn="base">
        <a:lnSpc>
          <a:spcPct val="90000"/>
        </a:lnSpc>
        <a:spcBef>
          <a:spcPct val="0"/>
        </a:spcBef>
        <a:spcAft>
          <a:spcPct val="0"/>
        </a:spcAft>
        <a:defRPr sz="3300">
          <a:solidFill>
            <a:schemeClr val="tx1"/>
          </a:solidFill>
          <a:latin typeface="Calibri Light" pitchFamily="34" charset="0"/>
        </a:defRPr>
      </a:lvl8pPr>
      <a:lvl9pPr marL="1828800" algn="l" defTabSz="685800" rtl="0" fontAlgn="base">
        <a:lnSpc>
          <a:spcPct val="90000"/>
        </a:lnSpc>
        <a:spcBef>
          <a:spcPct val="0"/>
        </a:spcBef>
        <a:spcAft>
          <a:spcPct val="0"/>
        </a:spcAft>
        <a:defRPr sz="3300">
          <a:solidFill>
            <a:schemeClr val="tx1"/>
          </a:solidFill>
          <a:latin typeface="Calibri Light" pitchFamily="34" charset="0"/>
        </a:defRPr>
      </a:lvl9pPr>
    </p:titleStyle>
    <p:bodyStyle>
      <a:lvl1pPr marL="171450" indent="-171450" algn="l" defTabSz="685800" rtl="0" fontAlgn="base">
        <a:lnSpc>
          <a:spcPct val="90000"/>
        </a:lnSpc>
        <a:spcBef>
          <a:spcPts val="750"/>
        </a:spcBef>
        <a:spcAft>
          <a:spcPct val="0"/>
        </a:spcAft>
        <a:buFont typeface="Arial"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lv-LV"/>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hyperlink" Target="mailto:ivars.nakurts@vugd.gov.lv"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36525" y="2808514"/>
            <a:ext cx="8858250" cy="1260975"/>
          </a:xfrm>
          <a:prstGeom prst="rect">
            <a:avLst/>
          </a:prstGeom>
        </p:spPr>
        <p:txBody>
          <a:bodyPr anchor="b">
            <a:noAutofit/>
          </a:bodyPr>
          <a:lstStyle/>
          <a:p>
            <a:pPr algn="ctr" defTabSz="685800">
              <a:lnSpc>
                <a:spcPct val="120000"/>
              </a:lnSpc>
            </a:pPr>
            <a:r>
              <a:rPr lang="lv-LV" sz="2400" b="1" dirty="0" smtClean="0">
                <a:latin typeface="Calibri (Body)"/>
                <a:ea typeface="Verdana" panose="020B0604030504040204" pitchFamily="34" charset="0"/>
                <a:cs typeface="Verdana" panose="020B0604030504040204" pitchFamily="34" charset="0"/>
              </a:rPr>
              <a:t>Valsts civilās aizsardzības plāna izstrādes virzība</a:t>
            </a:r>
          </a:p>
          <a:p>
            <a:pPr algn="ctr" defTabSz="685800">
              <a:lnSpc>
                <a:spcPct val="120000"/>
              </a:lnSpc>
            </a:pPr>
            <a:r>
              <a:rPr lang="lv-LV" b="1" dirty="0" smtClean="0">
                <a:solidFill>
                  <a:srgbClr val="C00000"/>
                </a:solidFill>
                <a:latin typeface="Calibri (Body)"/>
                <a:ea typeface="Verdana" panose="020B0604030504040204" pitchFamily="34" charset="0"/>
                <a:cs typeface="Verdana" panose="020B0604030504040204" pitchFamily="34" charset="0"/>
              </a:rPr>
              <a:t>Civilās aizsardzības un katastrofas pārvaldīšanas likuma ieviešanas gaita</a:t>
            </a:r>
          </a:p>
        </p:txBody>
      </p:sp>
      <p:sp>
        <p:nvSpPr>
          <p:cNvPr id="6" name="Subtitle 2"/>
          <p:cNvSpPr txBox="1">
            <a:spLocks/>
          </p:cNvSpPr>
          <p:nvPr/>
        </p:nvSpPr>
        <p:spPr>
          <a:xfrm>
            <a:off x="0" y="5791200"/>
            <a:ext cx="4441371" cy="772886"/>
          </a:xfrm>
          <a:prstGeom prst="rect">
            <a:avLst/>
          </a:prstGeom>
        </p:spPr>
        <p:txBody>
          <a:bodyPr>
            <a:noAutofit/>
          </a:bodyPr>
          <a:lstStyle/>
          <a:p>
            <a:pPr algn="ctr" defTabSz="685800">
              <a:spcBef>
                <a:spcPts val="0"/>
              </a:spcBef>
              <a:buFont typeface="Arial" charset="0"/>
              <a:buNone/>
            </a:pPr>
            <a:r>
              <a:rPr lang="lv-LV" sz="1400" b="1" dirty="0" smtClean="0">
                <a:solidFill>
                  <a:schemeClr val="tx1">
                    <a:lumMod val="95000"/>
                    <a:lumOff val="5000"/>
                  </a:schemeClr>
                </a:solidFill>
                <a:latin typeface="Times New Roman" panose="02020603050405020304" pitchFamily="18" charset="0"/>
                <a:cs typeface="Times New Roman" panose="02020603050405020304" pitchFamily="18" charset="0"/>
              </a:rPr>
              <a:t>Normunds Jēkabsons</a:t>
            </a:r>
          </a:p>
          <a:p>
            <a:pPr algn="ctr" defTabSz="685800">
              <a:spcBef>
                <a:spcPts val="0"/>
              </a:spcBef>
              <a:buFont typeface="Arial" charset="0"/>
              <a:buNone/>
            </a:pPr>
            <a:r>
              <a:rPr lang="lv-LV" sz="1400" dirty="0" smtClean="0">
                <a:solidFill>
                  <a:schemeClr val="tx1">
                    <a:lumMod val="95000"/>
                    <a:lumOff val="5000"/>
                  </a:schemeClr>
                </a:solidFill>
                <a:latin typeface="Times New Roman" panose="02020603050405020304" pitchFamily="18" charset="0"/>
                <a:cs typeface="Times New Roman" panose="02020603050405020304" pitchFamily="18" charset="0"/>
              </a:rPr>
              <a:t>Civilās aizsardzības pārvalde</a:t>
            </a:r>
          </a:p>
          <a:p>
            <a:pPr algn="ctr" defTabSz="685800">
              <a:spcBef>
                <a:spcPts val="0"/>
              </a:spcBef>
              <a:buFont typeface="Arial" charset="0"/>
              <a:buNone/>
            </a:pPr>
            <a:r>
              <a:rPr lang="lv-LV" sz="1400" dirty="0" smtClean="0">
                <a:solidFill>
                  <a:schemeClr val="tx1">
                    <a:lumMod val="95000"/>
                    <a:lumOff val="5000"/>
                  </a:schemeClr>
                </a:solidFill>
                <a:latin typeface="Times New Roman" panose="02020603050405020304" pitchFamily="18" charset="0"/>
                <a:cs typeface="Times New Roman" panose="02020603050405020304" pitchFamily="18" charset="0"/>
              </a:rPr>
              <a:t>tālr</a:t>
            </a:r>
            <a:r>
              <a:rPr lang="lv-LV" sz="1400" dirty="0">
                <a:solidFill>
                  <a:schemeClr val="tx1">
                    <a:lumMod val="95000"/>
                    <a:lumOff val="5000"/>
                  </a:schemeClr>
                </a:solidFill>
                <a:latin typeface="Times New Roman" panose="02020603050405020304" pitchFamily="18" charset="0"/>
                <a:cs typeface="Times New Roman" panose="02020603050405020304" pitchFamily="18" charset="0"/>
              </a:rPr>
              <a:t>.:</a:t>
            </a:r>
            <a:r>
              <a:rPr lang="lv-LV" sz="1400" dirty="0" smtClean="0">
                <a:solidFill>
                  <a:schemeClr val="tx1">
                    <a:lumMod val="95000"/>
                    <a:lumOff val="5000"/>
                  </a:schemeClr>
                </a:solidFill>
                <a:latin typeface="Times New Roman" panose="02020603050405020304" pitchFamily="18" charset="0"/>
                <a:cs typeface="Times New Roman" panose="02020603050405020304" pitchFamily="18" charset="0"/>
              </a:rPr>
              <a:t>67075823, </a:t>
            </a:r>
            <a:r>
              <a:rPr lang="lv-LV" sz="1400" dirty="0">
                <a:solidFill>
                  <a:schemeClr val="tx1">
                    <a:lumMod val="95000"/>
                    <a:lumOff val="5000"/>
                  </a:schemeClr>
                </a:solidFill>
                <a:latin typeface="Times New Roman" panose="02020603050405020304" pitchFamily="18" charset="0"/>
                <a:cs typeface="Times New Roman" panose="02020603050405020304" pitchFamily="18" charset="0"/>
              </a:rPr>
              <a:t>e-pasts: </a:t>
            </a:r>
            <a:r>
              <a:rPr lang="lv-LV" sz="1400" dirty="0" smtClean="0">
                <a:solidFill>
                  <a:schemeClr val="tx1">
                    <a:lumMod val="95000"/>
                    <a:lumOff val="5000"/>
                  </a:schemeClr>
                </a:solidFill>
                <a:latin typeface="Times New Roman" panose="02020603050405020304" pitchFamily="18" charset="0"/>
                <a:cs typeface="Times New Roman" panose="02020603050405020304" pitchFamily="18" charset="0"/>
              </a:rPr>
              <a:t>normunds.jekabsons@vugd.gov.lv </a:t>
            </a:r>
            <a:endParaRPr lang="lv-LV" sz="1400" dirty="0">
              <a:solidFill>
                <a:schemeClr val="tx1">
                  <a:lumMod val="95000"/>
                  <a:lumOff val="5000"/>
                </a:schemeClr>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Title 1"/>
          <p:cNvSpPr>
            <a:spLocks noGrp="1"/>
          </p:cNvSpPr>
          <p:nvPr>
            <p:ph type="title"/>
          </p:nvPr>
        </p:nvSpPr>
        <p:spPr>
          <a:xfrm>
            <a:off x="1422401" y="114301"/>
            <a:ext cx="6633028" cy="778556"/>
          </a:xfrm>
        </p:spPr>
        <p:txBody>
          <a:bodyPr/>
          <a:lstStyle/>
          <a:p>
            <a:pPr algn="ctr"/>
            <a:r>
              <a:rPr lang="lv-LV" sz="2400" b="1" dirty="0" smtClean="0">
                <a:latin typeface="Verdana" panose="020B0604030504040204" pitchFamily="34" charset="0"/>
                <a:ea typeface="Verdana" panose="020B0604030504040204" pitchFamily="34" charset="0"/>
                <a:cs typeface="Verdana" panose="020B0604030504040204" pitchFamily="34" charset="0"/>
              </a:rPr>
              <a:t>Nepieciešamā informācija </a:t>
            </a:r>
            <a:br>
              <a:rPr lang="lv-LV" sz="2400" b="1" dirty="0" smtClean="0">
                <a:latin typeface="Verdana" panose="020B0604030504040204" pitchFamily="34" charset="0"/>
                <a:ea typeface="Verdana" panose="020B0604030504040204" pitchFamily="34" charset="0"/>
                <a:cs typeface="Verdana" panose="020B0604030504040204" pitchFamily="34" charset="0"/>
              </a:rPr>
            </a:br>
            <a:r>
              <a:rPr lang="lv-LV" sz="2400" b="1" dirty="0" smtClean="0">
                <a:latin typeface="Verdana" panose="020B0604030504040204" pitchFamily="34" charset="0"/>
                <a:ea typeface="Verdana" panose="020B0604030504040204" pitchFamily="34" charset="0"/>
                <a:cs typeface="Verdana" panose="020B0604030504040204" pitchFamily="34" charset="0"/>
              </a:rPr>
              <a:t>Valsts </a:t>
            </a:r>
            <a:r>
              <a:rPr lang="lv-LV" sz="2400" b="1" dirty="0">
                <a:latin typeface="Verdana" panose="020B0604030504040204" pitchFamily="34" charset="0"/>
                <a:ea typeface="Verdana" panose="020B0604030504040204" pitchFamily="34" charset="0"/>
                <a:cs typeface="Verdana" panose="020B0604030504040204" pitchFamily="34" charset="0"/>
              </a:rPr>
              <a:t>civilās aizsardzības </a:t>
            </a:r>
            <a:r>
              <a:rPr lang="lv-LV" sz="2400" b="1" dirty="0" smtClean="0">
                <a:latin typeface="Verdana" panose="020B0604030504040204" pitchFamily="34" charset="0"/>
                <a:ea typeface="Verdana" panose="020B0604030504040204" pitchFamily="34" charset="0"/>
                <a:cs typeface="Verdana" panose="020B0604030504040204" pitchFamily="34" charset="0"/>
              </a:rPr>
              <a:t>plānam</a:t>
            </a:r>
            <a:endParaRPr lang="en-US" altLang="lv-LV" sz="2400" dirty="0" smtClean="0"/>
          </a:p>
        </p:txBody>
      </p:sp>
      <p:sp>
        <p:nvSpPr>
          <p:cNvPr id="4" name="Slide Number Placeholder 3"/>
          <p:cNvSpPr>
            <a:spLocks noGrp="1"/>
          </p:cNvSpPr>
          <p:nvPr>
            <p:ph type="sldNum" sz="quarter" idx="12"/>
          </p:nvPr>
        </p:nvSpPr>
        <p:spPr/>
        <p:txBody>
          <a:bodyPr/>
          <a:lstStyle/>
          <a:p>
            <a:pPr>
              <a:defRPr/>
            </a:pPr>
            <a:fld id="{3C2F7F73-B6B2-4465-AD58-E6BA4C914192}" type="slidenum">
              <a:rPr lang="lv-LV" smtClean="0"/>
              <a:pPr>
                <a:defRPr/>
              </a:pPr>
              <a:t>2</a:t>
            </a:fld>
            <a:endParaRPr lang="lv-LV"/>
          </a:p>
        </p:txBody>
      </p:sp>
      <p:sp>
        <p:nvSpPr>
          <p:cNvPr id="2" name="Content Placeholder 1"/>
          <p:cNvSpPr>
            <a:spLocks noGrp="1"/>
          </p:cNvSpPr>
          <p:nvPr>
            <p:ph idx="1"/>
          </p:nvPr>
        </p:nvSpPr>
        <p:spPr>
          <a:xfrm>
            <a:off x="979715" y="1203552"/>
            <a:ext cx="7075714" cy="1114436"/>
          </a:xfrm>
        </p:spPr>
        <p:txBody>
          <a:bodyPr>
            <a:noAutofit/>
          </a:bodyPr>
          <a:lstStyle/>
          <a:p>
            <a:pPr marL="0" indent="0" algn="just">
              <a:buNone/>
            </a:pPr>
            <a:r>
              <a:rPr lang="lv-LV" sz="2000" b="1" dirty="0"/>
              <a:t>Civilās aizsardzības un katastrofas pārvaldīšanas </a:t>
            </a:r>
            <a:r>
              <a:rPr lang="lv-LV" sz="2000" b="1" dirty="0" smtClean="0"/>
              <a:t>likums </a:t>
            </a:r>
            <a:r>
              <a:rPr lang="lv-LV" sz="2000" dirty="0"/>
              <a:t>– </a:t>
            </a:r>
            <a:r>
              <a:rPr lang="lv-LV" sz="2000" dirty="0">
                <a:solidFill>
                  <a:srgbClr val="C00000"/>
                </a:solidFill>
              </a:rPr>
              <a:t>katastrofas pārvaldīšanas </a:t>
            </a:r>
            <a:r>
              <a:rPr lang="lv-LV" sz="2000" dirty="0" smtClean="0">
                <a:solidFill>
                  <a:srgbClr val="C00000"/>
                </a:solidFill>
              </a:rPr>
              <a:t>subjekti </a:t>
            </a:r>
            <a:r>
              <a:rPr lang="lv-LV" sz="2000" dirty="0" smtClean="0"/>
              <a:t>(ministrijas </a:t>
            </a:r>
            <a:r>
              <a:rPr lang="lv-LV" sz="2000" dirty="0"/>
              <a:t>un pašvaldības) sadarbībā ar citām ministrijām, valsts un pašvaldību institūcijām </a:t>
            </a:r>
            <a:r>
              <a:rPr lang="lv-LV" sz="2000" dirty="0">
                <a:solidFill>
                  <a:srgbClr val="C00000"/>
                </a:solidFill>
              </a:rPr>
              <a:t>veic </a:t>
            </a:r>
            <a:r>
              <a:rPr lang="lv-LV" sz="2000" dirty="0" smtClean="0">
                <a:solidFill>
                  <a:srgbClr val="C00000"/>
                </a:solidFill>
              </a:rPr>
              <a:t>katastrofas </a:t>
            </a:r>
            <a:r>
              <a:rPr lang="lv-LV" sz="2000" dirty="0">
                <a:solidFill>
                  <a:srgbClr val="C00000"/>
                </a:solidFill>
              </a:rPr>
              <a:t>pārvaldīšanas koordinēšanas uzdevumus</a:t>
            </a:r>
          </a:p>
        </p:txBody>
      </p:sp>
      <p:pic>
        <p:nvPicPr>
          <p:cNvPr id="3" name="Picture 2"/>
          <p:cNvPicPr>
            <a:picLocks noChangeAspect="1"/>
          </p:cNvPicPr>
          <p:nvPr/>
        </p:nvPicPr>
        <p:blipFill>
          <a:blip r:embed="rId3"/>
          <a:stretch>
            <a:fillRect/>
          </a:stretch>
        </p:blipFill>
        <p:spPr>
          <a:xfrm>
            <a:off x="1017815" y="2471975"/>
            <a:ext cx="6468835" cy="3372717"/>
          </a:xfrm>
          <a:prstGeom prst="rect">
            <a:avLst/>
          </a:prstGeom>
        </p:spPr>
      </p:pic>
    </p:spTree>
    <p:extLst>
      <p:ext uri="{BB962C8B-B14F-4D97-AF65-F5344CB8AC3E}">
        <p14:creationId xmlns:p14="http://schemas.microsoft.com/office/powerpoint/2010/main" val="18850755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ida numura vietturis 3"/>
          <p:cNvSpPr>
            <a:spLocks noGrp="1"/>
          </p:cNvSpPr>
          <p:nvPr>
            <p:ph type="sldNum" sz="quarter" idx="12"/>
          </p:nvPr>
        </p:nvSpPr>
        <p:spPr/>
        <p:txBody>
          <a:bodyPr/>
          <a:lstStyle/>
          <a:p>
            <a:pPr>
              <a:defRPr/>
            </a:pPr>
            <a:fld id="{8733C4D2-D5CF-447E-A5B8-4E42FE7C5372}" type="slidenum">
              <a:rPr lang="lv-LV" smtClean="0"/>
              <a:pPr>
                <a:defRPr/>
              </a:pPr>
              <a:t>3</a:t>
            </a:fld>
            <a:endParaRPr lang="lv-LV"/>
          </a:p>
        </p:txBody>
      </p:sp>
      <p:cxnSp>
        <p:nvCxnSpPr>
          <p:cNvPr id="16" name="Taisns bultveida savienotājs 15"/>
          <p:cNvCxnSpPr/>
          <p:nvPr/>
        </p:nvCxnSpPr>
        <p:spPr>
          <a:xfrm>
            <a:off x="3252489" y="5149113"/>
            <a:ext cx="0" cy="354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itle 1"/>
          <p:cNvSpPr txBox="1">
            <a:spLocks/>
          </p:cNvSpPr>
          <p:nvPr/>
        </p:nvSpPr>
        <p:spPr>
          <a:xfrm>
            <a:off x="2298700" y="190420"/>
            <a:ext cx="5334000" cy="981608"/>
          </a:xfrm>
          <a:prstGeom prst="rect">
            <a:avLst/>
          </a:prstGeom>
        </p:spPr>
        <p:txBody>
          <a:bodyPr vert="horz" lIns="91440" tIns="45720" rIns="91440" bIns="45720" rtlCol="0" anchor="ctr">
            <a:noAutofit/>
          </a:bodyPr>
          <a:lstStyle>
            <a:lvl1pPr algn="l" defTabSz="514350" rtl="0" eaLnBrk="1" latinLnBrk="0" hangingPunct="1">
              <a:lnSpc>
                <a:spcPct val="90000"/>
              </a:lnSpc>
              <a:spcBef>
                <a:spcPct val="0"/>
              </a:spcBef>
              <a:buNone/>
              <a:defRPr sz="2475" kern="1200">
                <a:solidFill>
                  <a:schemeClr val="tx1"/>
                </a:solidFill>
                <a:latin typeface="+mj-lt"/>
                <a:ea typeface="+mj-ea"/>
                <a:cs typeface="+mj-cs"/>
              </a:defRPr>
            </a:lvl1pPr>
          </a:lstStyle>
          <a:p>
            <a:pPr algn="ctr"/>
            <a:r>
              <a:rPr lang="lv-LV" sz="2200" b="1" dirty="0" smtClean="0">
                <a:latin typeface="Verdana" panose="020B0604030504040204" pitchFamily="34" charset="0"/>
                <a:ea typeface="Verdana" panose="020B0604030504040204" pitchFamily="34" charset="0"/>
                <a:cs typeface="Verdana" panose="020B0604030504040204" pitchFamily="34" charset="0"/>
              </a:rPr>
              <a:t>Valsts civilās aizsardzības plāna virzība - problēmas</a:t>
            </a:r>
            <a:endParaRPr lang="lv-LV" sz="2200" b="1" dirty="0">
              <a:latin typeface="Verdana" panose="020B0604030504040204" pitchFamily="34" charset="0"/>
              <a:ea typeface="Verdana" panose="020B0604030504040204" pitchFamily="34" charset="0"/>
              <a:cs typeface="Verdana" panose="020B0604030504040204" pitchFamily="34" charset="0"/>
            </a:endParaRPr>
          </a:p>
        </p:txBody>
      </p:sp>
      <p:pic>
        <p:nvPicPr>
          <p:cNvPr id="2" name="Picture 1"/>
          <p:cNvPicPr>
            <a:picLocks noChangeAspect="1"/>
          </p:cNvPicPr>
          <p:nvPr/>
        </p:nvPicPr>
        <p:blipFill>
          <a:blip r:embed="rId3"/>
          <a:stretch>
            <a:fillRect/>
          </a:stretch>
        </p:blipFill>
        <p:spPr>
          <a:xfrm>
            <a:off x="0" y="1625605"/>
            <a:ext cx="9144000" cy="5095869"/>
          </a:xfrm>
          <a:prstGeom prst="rect">
            <a:avLst/>
          </a:prstGeom>
        </p:spPr>
      </p:pic>
    </p:spTree>
    <p:extLst>
      <p:ext uri="{BB962C8B-B14F-4D97-AF65-F5344CB8AC3E}">
        <p14:creationId xmlns:p14="http://schemas.microsoft.com/office/powerpoint/2010/main" val="1062669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1885214" y="270784"/>
            <a:ext cx="6144986" cy="751210"/>
          </a:xfrm>
        </p:spPr>
        <p:txBody>
          <a:bodyPr/>
          <a:lstStyle/>
          <a:p>
            <a:pPr algn="ctr"/>
            <a:r>
              <a:rPr lang="lv-LV" sz="2800" b="1" dirty="0">
                <a:latin typeface="Verdana" panose="020B0604030504040204" pitchFamily="34" charset="0"/>
                <a:ea typeface="Verdana" panose="020B0604030504040204" pitchFamily="34" charset="0"/>
                <a:cs typeface="Verdana" panose="020B0604030504040204" pitchFamily="34" charset="0"/>
              </a:rPr>
              <a:t>Valsts civilās aizsardzības plāna virzība - problēmas</a:t>
            </a:r>
          </a:p>
        </p:txBody>
      </p:sp>
      <p:sp>
        <p:nvSpPr>
          <p:cNvPr id="3" name="Satura vietturis 2"/>
          <p:cNvSpPr>
            <a:spLocks noGrp="1"/>
          </p:cNvSpPr>
          <p:nvPr>
            <p:ph idx="1"/>
          </p:nvPr>
        </p:nvSpPr>
        <p:spPr>
          <a:xfrm>
            <a:off x="152400" y="1360714"/>
            <a:ext cx="8828314" cy="1850571"/>
          </a:xfrm>
        </p:spPr>
        <p:txBody>
          <a:bodyPr>
            <a:normAutofit/>
          </a:bodyPr>
          <a:lstStyle/>
          <a:p>
            <a:pPr marL="0" indent="0" algn="just">
              <a:buNone/>
            </a:pPr>
            <a:r>
              <a:rPr lang="lv-LV" sz="1800" dirty="0">
                <a:latin typeface="Calibri (Body)"/>
                <a:cs typeface="Times New Roman" panose="02020603050405020304" pitchFamily="18" charset="0"/>
              </a:rPr>
              <a:t>VUGD izstrādāja </a:t>
            </a:r>
            <a:r>
              <a:rPr lang="lv-LV" sz="1800" dirty="0" smtClean="0">
                <a:solidFill>
                  <a:srgbClr val="C00000"/>
                </a:solidFill>
                <a:latin typeface="Calibri (Body)"/>
                <a:cs typeface="Times New Roman" panose="02020603050405020304" pitchFamily="18" charset="0"/>
              </a:rPr>
              <a:t>rekomendācijas</a:t>
            </a:r>
            <a:r>
              <a:rPr lang="lv-LV" sz="1800" dirty="0" smtClean="0">
                <a:latin typeface="Calibri (Body)"/>
                <a:cs typeface="Times New Roman" panose="02020603050405020304" pitchFamily="18" charset="0"/>
              </a:rPr>
              <a:t> </a:t>
            </a:r>
            <a:r>
              <a:rPr lang="lv-LV" sz="1800" dirty="0">
                <a:latin typeface="Calibri (Body)"/>
                <a:cs typeface="Times New Roman" panose="02020603050405020304" pitchFamily="18" charset="0"/>
              </a:rPr>
              <a:t>sadarbības teritoriju </a:t>
            </a:r>
            <a:r>
              <a:rPr lang="lv-LV" sz="1800" dirty="0" smtClean="0">
                <a:latin typeface="Calibri (Body)"/>
                <a:cs typeface="Times New Roman" panose="02020603050405020304" pitchFamily="18" charset="0"/>
              </a:rPr>
              <a:t>civilās </a:t>
            </a:r>
            <a:r>
              <a:rPr lang="lv-LV" sz="1800" dirty="0">
                <a:latin typeface="Calibri (Body)"/>
                <a:cs typeface="Times New Roman" panose="02020603050405020304" pitchFamily="18" charset="0"/>
              </a:rPr>
              <a:t>aizsardzības </a:t>
            </a:r>
            <a:r>
              <a:rPr lang="lv-LV" sz="1800" dirty="0" smtClean="0">
                <a:latin typeface="Calibri (Body)"/>
                <a:cs typeface="Times New Roman" panose="02020603050405020304" pitchFamily="18" charset="0"/>
              </a:rPr>
              <a:t>komisiju (STCAK) </a:t>
            </a:r>
            <a:r>
              <a:rPr lang="lv-LV" sz="1800" dirty="0">
                <a:latin typeface="Calibri (Body)"/>
                <a:cs typeface="Times New Roman" panose="02020603050405020304" pitchFamily="18" charset="0"/>
              </a:rPr>
              <a:t>nolikumiem </a:t>
            </a:r>
            <a:r>
              <a:rPr lang="lv-LV" sz="1800" dirty="0" smtClean="0">
                <a:latin typeface="Calibri (Body)"/>
                <a:cs typeface="Times New Roman" panose="02020603050405020304" pitchFamily="18" charset="0"/>
              </a:rPr>
              <a:t>(</a:t>
            </a:r>
            <a:r>
              <a:rPr lang="lv-LV" sz="1800" i="1" dirty="0">
                <a:latin typeface="Calibri (Body)"/>
                <a:cs typeface="Times New Roman" panose="02020603050405020304" pitchFamily="18" charset="0"/>
              </a:rPr>
              <a:t>sastāvs, pienākumi un tiesības, apziņošana</a:t>
            </a:r>
            <a:r>
              <a:rPr lang="lv-LV" sz="1800" dirty="0" smtClean="0">
                <a:latin typeface="Calibri (Body)"/>
                <a:cs typeface="Times New Roman" panose="02020603050405020304" pitchFamily="18" charset="0"/>
              </a:rPr>
              <a:t>) – </a:t>
            </a:r>
            <a:r>
              <a:rPr lang="lv-LV" sz="1800" dirty="0" smtClean="0">
                <a:solidFill>
                  <a:srgbClr val="C00000"/>
                </a:solidFill>
                <a:latin typeface="Calibri (Body)"/>
                <a:cs typeface="Times New Roman" panose="02020603050405020304" pitchFamily="18" charset="0"/>
              </a:rPr>
              <a:t>vienotas pieejas nodrošināšanai </a:t>
            </a:r>
          </a:p>
          <a:p>
            <a:pPr marL="0" indent="0" algn="just">
              <a:buNone/>
            </a:pPr>
            <a:endParaRPr lang="lv-LV" sz="1800" dirty="0">
              <a:solidFill>
                <a:srgbClr val="C00000"/>
              </a:solidFill>
              <a:latin typeface="Calibri (Body)"/>
              <a:cs typeface="Times New Roman" panose="02020603050405020304" pitchFamily="18" charset="0"/>
            </a:endParaRPr>
          </a:p>
          <a:p>
            <a:pPr marL="0" indent="0" algn="just">
              <a:buNone/>
            </a:pPr>
            <a:r>
              <a:rPr lang="lv-LV" sz="1800" dirty="0" smtClean="0">
                <a:latin typeface="Calibri (Body)"/>
                <a:cs typeface="Times New Roman" panose="02020603050405020304" pitchFamily="18" charset="0"/>
              </a:rPr>
              <a:t>VUGD saskaņojis </a:t>
            </a:r>
            <a:r>
              <a:rPr lang="lv-LV" sz="1800" b="1" dirty="0" smtClean="0">
                <a:solidFill>
                  <a:srgbClr val="C00000"/>
                </a:solidFill>
                <a:latin typeface="Calibri (Body)"/>
                <a:cs typeface="Times New Roman" panose="02020603050405020304" pitchFamily="18" charset="0"/>
              </a:rPr>
              <a:t>33 no 36 </a:t>
            </a:r>
            <a:r>
              <a:rPr lang="lv-LV" sz="1800" dirty="0" smtClean="0">
                <a:latin typeface="Calibri (Body)"/>
                <a:cs typeface="Times New Roman" panose="02020603050405020304" pitchFamily="18" charset="0"/>
              </a:rPr>
              <a:t>sadarbības teritoriju civilās aizsardzības komisiju nolikumiem</a:t>
            </a:r>
            <a:endParaRPr lang="lv-LV" sz="2400" dirty="0" smtClean="0">
              <a:latin typeface="Times New Roman" panose="02020603050405020304" pitchFamily="18" charset="0"/>
              <a:cs typeface="Times New Roman" panose="02020603050405020304" pitchFamily="18" charset="0"/>
            </a:endParaRPr>
          </a:p>
        </p:txBody>
      </p:sp>
      <p:sp>
        <p:nvSpPr>
          <p:cNvPr id="4" name="Slaida numura vietturis 3"/>
          <p:cNvSpPr>
            <a:spLocks noGrp="1"/>
          </p:cNvSpPr>
          <p:nvPr>
            <p:ph type="sldNum" sz="quarter" idx="12"/>
          </p:nvPr>
        </p:nvSpPr>
        <p:spPr/>
        <p:txBody>
          <a:bodyPr/>
          <a:lstStyle/>
          <a:p>
            <a:pPr>
              <a:defRPr/>
            </a:pPr>
            <a:fld id="{8733C4D2-D5CF-447E-A5B8-4E42FE7C5372}" type="slidenum">
              <a:rPr lang="lv-LV" smtClean="0"/>
              <a:pPr>
                <a:defRPr/>
              </a:pPr>
              <a:t>4</a:t>
            </a:fld>
            <a:endParaRPr lang="lv-LV"/>
          </a:p>
        </p:txBody>
      </p:sp>
      <p:pic>
        <p:nvPicPr>
          <p:cNvPr id="5" name="Picture 4"/>
          <p:cNvPicPr>
            <a:picLocks noChangeAspect="1"/>
          </p:cNvPicPr>
          <p:nvPr/>
        </p:nvPicPr>
        <p:blipFill>
          <a:blip r:embed="rId3"/>
          <a:stretch>
            <a:fillRect/>
          </a:stretch>
        </p:blipFill>
        <p:spPr>
          <a:xfrm>
            <a:off x="2296966" y="3550005"/>
            <a:ext cx="4931149" cy="2806345"/>
          </a:xfrm>
          <a:prstGeom prst="rect">
            <a:avLst/>
          </a:prstGeom>
        </p:spPr>
      </p:pic>
    </p:spTree>
    <p:extLst>
      <p:ext uri="{BB962C8B-B14F-4D97-AF65-F5344CB8AC3E}">
        <p14:creationId xmlns:p14="http://schemas.microsoft.com/office/powerpoint/2010/main" val="4019430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1885214" y="270784"/>
            <a:ext cx="6288402" cy="751210"/>
          </a:xfrm>
        </p:spPr>
        <p:txBody>
          <a:bodyPr/>
          <a:lstStyle/>
          <a:p>
            <a:pPr algn="ctr"/>
            <a:r>
              <a:rPr lang="lv-LV" sz="2800" b="1" dirty="0">
                <a:latin typeface="Verdana" panose="020B0604030504040204" pitchFamily="34" charset="0"/>
                <a:ea typeface="Verdana" panose="020B0604030504040204" pitchFamily="34" charset="0"/>
                <a:cs typeface="Verdana" panose="020B0604030504040204" pitchFamily="34" charset="0"/>
              </a:rPr>
              <a:t>Valsts civilās aizsardzības plāna virzība </a:t>
            </a:r>
            <a:r>
              <a:rPr lang="lv-LV" sz="2800" b="1" dirty="0" smtClean="0">
                <a:latin typeface="Verdana" panose="020B0604030504040204" pitchFamily="34" charset="0"/>
                <a:ea typeface="Verdana" panose="020B0604030504040204" pitchFamily="34" charset="0"/>
                <a:cs typeface="Verdana" panose="020B0604030504040204" pitchFamily="34" charset="0"/>
              </a:rPr>
              <a:t>- rīcība</a:t>
            </a:r>
            <a:endParaRPr lang="lv-LV" sz="2800" b="1" dirty="0">
              <a:latin typeface="Verdana" panose="020B0604030504040204" pitchFamily="34" charset="0"/>
              <a:ea typeface="Verdana" panose="020B0604030504040204" pitchFamily="34" charset="0"/>
              <a:cs typeface="Verdana" panose="020B0604030504040204" pitchFamily="34" charset="0"/>
            </a:endParaRPr>
          </a:p>
        </p:txBody>
      </p:sp>
      <p:sp>
        <p:nvSpPr>
          <p:cNvPr id="3" name="Satura vietturis 2"/>
          <p:cNvSpPr>
            <a:spLocks noGrp="1"/>
          </p:cNvSpPr>
          <p:nvPr>
            <p:ph idx="1"/>
          </p:nvPr>
        </p:nvSpPr>
        <p:spPr>
          <a:xfrm>
            <a:off x="357117" y="1579078"/>
            <a:ext cx="8623110" cy="3593423"/>
          </a:xfrm>
        </p:spPr>
        <p:txBody>
          <a:bodyPr>
            <a:noAutofit/>
          </a:bodyPr>
          <a:lstStyle/>
          <a:p>
            <a:pPr marL="342900" indent="-342900" algn="just">
              <a:buAutoNum type="arabicPeriod"/>
            </a:pPr>
            <a:r>
              <a:rPr lang="lv-LV" sz="2400" dirty="0" smtClean="0">
                <a:solidFill>
                  <a:srgbClr val="C00000"/>
                </a:solidFill>
                <a:cs typeface="Times New Roman" panose="02020603050405020304" pitchFamily="18" charset="0"/>
              </a:rPr>
              <a:t>Zemkopības </a:t>
            </a:r>
            <a:r>
              <a:rPr lang="lv-LV" sz="2400" dirty="0">
                <a:solidFill>
                  <a:srgbClr val="C00000"/>
                </a:solidFill>
                <a:cs typeface="Times New Roman" panose="02020603050405020304" pitchFamily="18" charset="0"/>
              </a:rPr>
              <a:t>ministrijai un Aizsardzības ministrijai </a:t>
            </a:r>
            <a:r>
              <a:rPr lang="lv-LV" sz="2400" dirty="0">
                <a:cs typeface="Times New Roman" panose="02020603050405020304" pitchFamily="18" charset="0"/>
              </a:rPr>
              <a:t>atbilstoši Civilās aizsardzības un katastrofas pārvaldīšanas likumā noteiktajai kompetencei </a:t>
            </a:r>
            <a:r>
              <a:rPr lang="lv-LV" sz="2400" dirty="0" smtClean="0">
                <a:cs typeface="Times New Roman" panose="02020603050405020304" pitchFamily="18" charset="0"/>
              </a:rPr>
              <a:t>nepieciešams </a:t>
            </a:r>
            <a:r>
              <a:rPr lang="lv-LV" sz="2400" dirty="0" smtClean="0">
                <a:solidFill>
                  <a:srgbClr val="C00000"/>
                </a:solidFill>
                <a:cs typeface="Times New Roman" panose="02020603050405020304" pitchFamily="18" charset="0"/>
              </a:rPr>
              <a:t>iesniegt </a:t>
            </a:r>
            <a:r>
              <a:rPr lang="lv-LV" sz="2400" dirty="0" smtClean="0">
                <a:cs typeface="Times New Roman" panose="02020603050405020304" pitchFamily="18" charset="0"/>
              </a:rPr>
              <a:t>VUGD</a:t>
            </a:r>
            <a:r>
              <a:rPr lang="lv-LV" sz="2400" dirty="0" smtClean="0">
                <a:solidFill>
                  <a:srgbClr val="C00000"/>
                </a:solidFill>
                <a:cs typeface="Times New Roman" panose="02020603050405020304" pitchFamily="18" charset="0"/>
              </a:rPr>
              <a:t> katastrofu </a:t>
            </a:r>
            <a:r>
              <a:rPr lang="lv-LV" sz="2400" dirty="0">
                <a:solidFill>
                  <a:srgbClr val="C00000"/>
                </a:solidFill>
                <a:cs typeface="Times New Roman" panose="02020603050405020304" pitchFamily="18" charset="0"/>
              </a:rPr>
              <a:t>risku novērtējumus līdz š.g. </a:t>
            </a:r>
            <a:r>
              <a:rPr lang="lv-LV" sz="2400" dirty="0" smtClean="0">
                <a:solidFill>
                  <a:srgbClr val="C00000"/>
                </a:solidFill>
                <a:cs typeface="Times New Roman" panose="02020603050405020304" pitchFamily="18" charset="0"/>
              </a:rPr>
              <a:t>30.aprīlim.</a:t>
            </a:r>
          </a:p>
          <a:p>
            <a:pPr marL="342900" indent="-342900" algn="just">
              <a:buAutoNum type="arabicPeriod"/>
            </a:pPr>
            <a:endParaRPr lang="lv-LV" sz="2400" dirty="0" smtClean="0">
              <a:cs typeface="Times New Roman" panose="02020603050405020304" pitchFamily="18" charset="0"/>
            </a:endParaRPr>
          </a:p>
          <a:p>
            <a:pPr marL="342900" indent="-342900" algn="just">
              <a:buAutoNum type="arabicPeriod"/>
            </a:pPr>
            <a:endParaRPr lang="lv-LV" sz="2400" dirty="0" smtClean="0">
              <a:cs typeface="Times New Roman" panose="02020603050405020304" pitchFamily="18" charset="0"/>
            </a:endParaRPr>
          </a:p>
          <a:p>
            <a:pPr marL="457200" indent="-457200" algn="just">
              <a:buAutoNum type="arabicPeriod"/>
            </a:pPr>
            <a:r>
              <a:rPr lang="lv-LV" sz="2400" dirty="0" smtClean="0">
                <a:solidFill>
                  <a:srgbClr val="C00000"/>
                </a:solidFill>
                <a:cs typeface="Times New Roman" panose="02020603050405020304" pitchFamily="18" charset="0"/>
              </a:rPr>
              <a:t>Kuldīgas, Limbažu un </a:t>
            </a:r>
            <a:r>
              <a:rPr lang="lv-LV" sz="2400" dirty="0" smtClean="0">
                <a:solidFill>
                  <a:srgbClr val="C00000"/>
                </a:solidFill>
                <a:cs typeface="Times New Roman" panose="02020603050405020304" pitchFamily="18" charset="0"/>
              </a:rPr>
              <a:t>Ventspils pilsētas </a:t>
            </a:r>
            <a:r>
              <a:rPr lang="lv-LV" sz="2400" dirty="0" smtClean="0">
                <a:cs typeface="Times New Roman" panose="02020603050405020304" pitchFamily="18" charset="0"/>
              </a:rPr>
              <a:t>sadarbības </a:t>
            </a:r>
            <a:r>
              <a:rPr lang="lv-LV" sz="2400" dirty="0">
                <a:cs typeface="Times New Roman" panose="02020603050405020304" pitchFamily="18" charset="0"/>
              </a:rPr>
              <a:t>teritorijas civilās aizsardzības komisijām </a:t>
            </a:r>
            <a:r>
              <a:rPr lang="lv-LV" sz="2400" dirty="0" smtClean="0">
                <a:solidFill>
                  <a:srgbClr val="C00000"/>
                </a:solidFill>
                <a:cs typeface="Times New Roman" panose="02020603050405020304" pitchFamily="18" charset="0"/>
              </a:rPr>
              <a:t>jāizstrādā un ar VUGD jāsaskaņo </a:t>
            </a:r>
            <a:r>
              <a:rPr lang="lv-LV" sz="2400" dirty="0" smtClean="0">
                <a:cs typeface="Times New Roman" panose="02020603050405020304" pitchFamily="18" charset="0"/>
              </a:rPr>
              <a:t>sadarbības </a:t>
            </a:r>
            <a:r>
              <a:rPr lang="lv-LV" sz="2400" dirty="0">
                <a:cs typeface="Times New Roman" panose="02020603050405020304" pitchFamily="18" charset="0"/>
              </a:rPr>
              <a:t>teritorijas civilās aizsardzības komisijas </a:t>
            </a:r>
            <a:r>
              <a:rPr lang="lv-LV" sz="2400" dirty="0" smtClean="0">
                <a:cs typeface="Times New Roman" panose="02020603050405020304" pitchFamily="18" charset="0"/>
              </a:rPr>
              <a:t>nolikumu, un </a:t>
            </a:r>
            <a:r>
              <a:rPr lang="lv-LV" sz="2400" dirty="0" smtClean="0">
                <a:solidFill>
                  <a:srgbClr val="C00000"/>
                </a:solidFill>
                <a:cs typeface="Times New Roman" panose="02020603050405020304" pitchFamily="18" charset="0"/>
              </a:rPr>
              <a:t>jā</a:t>
            </a:r>
            <a:r>
              <a:rPr lang="lv-LV" sz="2400" dirty="0" smtClean="0">
                <a:solidFill>
                  <a:srgbClr val="C00000"/>
                </a:solidFill>
              </a:rPr>
              <a:t>apstiprina</a:t>
            </a:r>
            <a:r>
              <a:rPr lang="lv-LV" sz="2400" dirty="0" smtClean="0"/>
              <a:t> </a:t>
            </a:r>
            <a:r>
              <a:rPr lang="lv-LV" sz="2400" dirty="0"/>
              <a:t>komisijas </a:t>
            </a:r>
            <a:r>
              <a:rPr lang="lv-LV" sz="2400" dirty="0" smtClean="0"/>
              <a:t>nolikums </a:t>
            </a:r>
            <a:r>
              <a:rPr lang="lv-LV" sz="2400" dirty="0"/>
              <a:t>un </a:t>
            </a:r>
            <a:r>
              <a:rPr lang="lv-LV" sz="2400" dirty="0" smtClean="0"/>
              <a:t>sastāvs, </a:t>
            </a:r>
            <a:r>
              <a:rPr lang="lv-LV" sz="2400" dirty="0" smtClean="0">
                <a:solidFill>
                  <a:srgbClr val="C00000"/>
                </a:solidFill>
              </a:rPr>
              <a:t>līdz š.g.</a:t>
            </a:r>
            <a:r>
              <a:rPr lang="lv-LV" sz="2400" dirty="0">
                <a:solidFill>
                  <a:srgbClr val="C00000"/>
                </a:solidFill>
                <a:cs typeface="Times New Roman" panose="02020603050405020304" pitchFamily="18" charset="0"/>
              </a:rPr>
              <a:t> </a:t>
            </a:r>
            <a:r>
              <a:rPr lang="lv-LV" sz="2400" dirty="0" smtClean="0">
                <a:solidFill>
                  <a:srgbClr val="C00000"/>
                </a:solidFill>
                <a:cs typeface="Times New Roman" panose="02020603050405020304" pitchFamily="18" charset="0"/>
              </a:rPr>
              <a:t>30.aprīlim</a:t>
            </a:r>
            <a:endParaRPr lang="lv-LV" sz="2400" dirty="0">
              <a:cs typeface="Times New Roman" panose="02020603050405020304" pitchFamily="18" charset="0"/>
            </a:endParaRPr>
          </a:p>
        </p:txBody>
      </p:sp>
      <p:sp>
        <p:nvSpPr>
          <p:cNvPr id="4" name="Slaida numura vietturis 3"/>
          <p:cNvSpPr>
            <a:spLocks noGrp="1"/>
          </p:cNvSpPr>
          <p:nvPr>
            <p:ph type="sldNum" sz="quarter" idx="12"/>
          </p:nvPr>
        </p:nvSpPr>
        <p:spPr/>
        <p:txBody>
          <a:bodyPr/>
          <a:lstStyle/>
          <a:p>
            <a:pPr>
              <a:defRPr/>
            </a:pPr>
            <a:fld id="{8733C4D2-D5CF-447E-A5B8-4E42FE7C5372}" type="slidenum">
              <a:rPr lang="lv-LV" smtClean="0"/>
              <a:pPr>
                <a:defRPr/>
              </a:pPr>
              <a:t>5</a:t>
            </a:fld>
            <a:endParaRPr lang="lv-LV"/>
          </a:p>
        </p:txBody>
      </p:sp>
    </p:spTree>
    <p:extLst>
      <p:ext uri="{BB962C8B-B14F-4D97-AF65-F5344CB8AC3E}">
        <p14:creationId xmlns:p14="http://schemas.microsoft.com/office/powerpoint/2010/main" val="193972959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152400" y="3018897"/>
            <a:ext cx="8858250" cy="601663"/>
          </a:xfrm>
          <a:prstGeom prst="rect">
            <a:avLst/>
          </a:prstGeom>
        </p:spPr>
        <p:txBody>
          <a:bodyPr vert="horz" lIns="91440" tIns="45720" rIns="91440" bIns="45720" rtlCol="0" anchor="b">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lv-LV" sz="3200" b="1" dirty="0" smtClean="0">
                <a:solidFill>
                  <a:prstClr val="black"/>
                </a:solidFill>
                <a:latin typeface="Verdana" panose="020B0604030504040204" pitchFamily="34" charset="0"/>
                <a:ea typeface="Verdana" panose="020B0604030504040204" pitchFamily="34" charset="0"/>
                <a:cs typeface="Verdana" panose="020B0604030504040204" pitchFamily="34" charset="0"/>
              </a:rPr>
              <a:t> </a:t>
            </a:r>
            <a:endParaRPr lang="lv-LV" sz="3200" b="1" dirty="0">
              <a:solidFill>
                <a:prstClr val="black"/>
              </a:solidFill>
              <a:latin typeface="Verdana" panose="020B0604030504040204" pitchFamily="34" charset="0"/>
              <a:ea typeface="Verdana" panose="020B0604030504040204" pitchFamily="34" charset="0"/>
              <a:cs typeface="Verdana" panose="020B0604030504040204" pitchFamily="34" charset="0"/>
            </a:endParaRPr>
          </a:p>
        </p:txBody>
      </p:sp>
      <p:sp>
        <p:nvSpPr>
          <p:cNvPr id="8" name="Virsraksts 1"/>
          <p:cNvSpPr txBox="1">
            <a:spLocks/>
          </p:cNvSpPr>
          <p:nvPr/>
        </p:nvSpPr>
        <p:spPr>
          <a:xfrm>
            <a:off x="653220" y="2404534"/>
            <a:ext cx="7886700" cy="614363"/>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r>
              <a:rPr lang="lv-LV" sz="1800" b="1" dirty="0" smtClean="0">
                <a:latin typeface="Verdana" panose="020B0604030504040204" pitchFamily="34" charset="0"/>
                <a:ea typeface="Verdana" panose="020B0604030504040204" pitchFamily="34" charset="0"/>
              </a:rPr>
              <a:t>Paldies par uzmanību!</a:t>
            </a:r>
            <a:endParaRPr lang="lv-LV" sz="1800" b="1" dirty="0">
              <a:latin typeface="Verdana" panose="020B0604030504040204" pitchFamily="34" charset="0"/>
              <a:ea typeface="Verdana" panose="020B0604030504040204" pitchFamily="34" charset="0"/>
            </a:endParaRPr>
          </a:p>
        </p:txBody>
      </p:sp>
      <p:pic>
        <p:nvPicPr>
          <p:cNvPr id="9" name="Attēls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48485" y="3177848"/>
            <a:ext cx="1696169" cy="1687228"/>
          </a:xfrm>
          <a:prstGeom prst="rect">
            <a:avLst/>
          </a:prstGeom>
        </p:spPr>
      </p:pic>
      <p:sp>
        <p:nvSpPr>
          <p:cNvPr id="10" name="Subtitle 2"/>
          <p:cNvSpPr txBox="1">
            <a:spLocks/>
          </p:cNvSpPr>
          <p:nvPr/>
        </p:nvSpPr>
        <p:spPr>
          <a:xfrm>
            <a:off x="207645" y="5176278"/>
            <a:ext cx="8747760" cy="664800"/>
          </a:xfrm>
          <a:prstGeom prst="rect">
            <a:avLst/>
          </a:prstGeom>
        </p:spPr>
        <p:txBody>
          <a:bodyPr vert="horz" lIns="91440" tIns="45720" rIns="91440" bIns="45720" rtlCol="0">
            <a:norm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r>
              <a:rPr lang="lv-LV" sz="1000" dirty="0" smtClean="0">
                <a:latin typeface="Verdana" panose="020B0604030504040204" pitchFamily="34" charset="0"/>
                <a:ea typeface="Verdana" panose="020B0604030504040204" pitchFamily="34" charset="0"/>
                <a:cs typeface="Verdana" panose="020B0604030504040204" pitchFamily="34" charset="0"/>
              </a:rPr>
              <a:t>Normunds Jēkabsons</a:t>
            </a:r>
          </a:p>
          <a:p>
            <a:r>
              <a:rPr lang="lv-LV" sz="1000" dirty="0" smtClean="0">
                <a:latin typeface="Verdana" panose="020B0604030504040204" pitchFamily="34" charset="0"/>
                <a:ea typeface="Verdana" panose="020B0604030504040204" pitchFamily="34" charset="0"/>
                <a:cs typeface="Verdana" panose="020B0604030504040204" pitchFamily="34" charset="0"/>
              </a:rPr>
              <a:t>VUGD Civilās aizsardzības pārvalde (tālr.:67075823, e-pasts: </a:t>
            </a:r>
            <a:r>
              <a:rPr lang="lv-LV" sz="1000" dirty="0" smtClean="0">
                <a:latin typeface="Verdana" panose="020B0604030504040204" pitchFamily="34" charset="0"/>
                <a:ea typeface="Verdana" panose="020B0604030504040204" pitchFamily="34" charset="0"/>
                <a:cs typeface="Verdana" panose="020B0604030504040204" pitchFamily="34" charset="0"/>
                <a:hlinkClick r:id="rId4"/>
              </a:rPr>
              <a:t>normunds.jekabsons@vugd.gov.lv</a:t>
            </a:r>
            <a:r>
              <a:rPr lang="lv-LV" sz="1000" dirty="0" smtClean="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334967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2481</TotalTime>
  <Words>657</Words>
  <Application>Microsoft Office PowerPoint</Application>
  <PresentationFormat>Slaidrāde ekrānā (4:3)</PresentationFormat>
  <Paragraphs>57</Paragraphs>
  <Slides>6</Slides>
  <Notes>6</Notes>
  <HiddenSlides>0</HiddenSlides>
  <MMClips>0</MMClips>
  <ScaleCrop>false</ScaleCrop>
  <HeadingPairs>
    <vt:vector size="6" baseType="variant">
      <vt:variant>
        <vt:lpstr>Lietotie fonti</vt:lpstr>
      </vt:variant>
      <vt:variant>
        <vt:i4>6</vt:i4>
      </vt:variant>
      <vt:variant>
        <vt:lpstr>Dizains</vt:lpstr>
      </vt:variant>
      <vt:variant>
        <vt:i4>1</vt:i4>
      </vt:variant>
      <vt:variant>
        <vt:lpstr>Slaidu virsraksti</vt:lpstr>
      </vt:variant>
      <vt:variant>
        <vt:i4>6</vt:i4>
      </vt:variant>
    </vt:vector>
  </HeadingPairs>
  <TitlesOfParts>
    <vt:vector size="13" baseType="lpstr">
      <vt:lpstr>Arial</vt:lpstr>
      <vt:lpstr>Calibri</vt:lpstr>
      <vt:lpstr>Calibri (Body)</vt:lpstr>
      <vt:lpstr>Calibri Light</vt:lpstr>
      <vt:lpstr>Times New Roman</vt:lpstr>
      <vt:lpstr>Verdana</vt:lpstr>
      <vt:lpstr>Office dizains</vt:lpstr>
      <vt:lpstr>PowerPoint prezentācija</vt:lpstr>
      <vt:lpstr>Nepieciešamā informācija  Valsts civilās aizsardzības plānam</vt:lpstr>
      <vt:lpstr>PowerPoint prezentācija</vt:lpstr>
      <vt:lpstr>Valsts civilās aizsardzības plāna virzība - problēmas</vt:lpstr>
      <vt:lpstr>Valsts civilās aizsardzības plāna virzība - rīcība</vt:lpstr>
      <vt:lpstr>PowerPoint prezentācija</vt:lpstr>
    </vt:vector>
  </TitlesOfParts>
  <Company>VUGD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prezentācija</dc:title>
  <dc:creator>Antra Strāla</dc:creator>
  <cp:lastModifiedBy>Normunds Jēkabsons</cp:lastModifiedBy>
  <cp:revision>182</cp:revision>
  <cp:lastPrinted>2015-07-07T08:16:06Z</cp:lastPrinted>
  <dcterms:created xsi:type="dcterms:W3CDTF">2015-07-07T07:11:48Z</dcterms:created>
  <dcterms:modified xsi:type="dcterms:W3CDTF">2019-04-09T07:01:05Z</dcterms:modified>
</cp:coreProperties>
</file>