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259" r:id="rId2"/>
    <p:sldId id="325" r:id="rId3"/>
    <p:sldId id="330" r:id="rId4"/>
    <p:sldId id="263" r:id="rId5"/>
  </p:sldIdLst>
  <p:sldSz cx="9144000" cy="6858000" type="screen4x3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9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87" autoAdjust="0"/>
    <p:restoredTop sz="74048" autoAdjust="0"/>
  </p:normalViewPr>
  <p:slideViewPr>
    <p:cSldViewPr>
      <p:cViewPr varScale="1">
        <p:scale>
          <a:sx n="57" d="100"/>
          <a:sy n="57" d="100"/>
        </p:scale>
        <p:origin x="18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ACE1B7-3224-401C-BADE-E0CD75E24295}" type="datetimeFigureOut">
              <a:rPr lang="lv-LV" smtClean="0"/>
              <a:t>25.09.2018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DCECFF-E8F2-4EF1-9955-3F15B5FDB5A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13982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7EF8A-8F42-45CC-9010-7ECE206F8CD5}" type="datetimeFigureOut">
              <a:rPr lang="lv-LV" smtClean="0"/>
              <a:t>25.09.2018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1646-2DFC-4BCA-ABE7-8C058D6330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82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lv-LV" sz="1900" b="1" kern="1200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1646-2DFC-4BCA-ABE7-8C058D6330D0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28880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411760" y="4086200"/>
            <a:ext cx="5760640" cy="854968"/>
          </a:xfrm>
        </p:spPr>
        <p:txBody>
          <a:bodyPr/>
          <a:lstStyle>
            <a:lvl1pPr>
              <a:defR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PREZENTĀCIJAS NOSAUKUMS,</a:t>
            </a:r>
            <a:br>
              <a:rPr lang="en-US" dirty="0" smtClean="0"/>
            </a:br>
            <a:r>
              <a:rPr lang="en-US" dirty="0" smtClean="0"/>
              <a:t>JA NEPIECIEŠAMS OTRA RINDA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0" hasCustomPrompt="1"/>
          </p:nvPr>
        </p:nvSpPr>
        <p:spPr>
          <a:xfrm>
            <a:off x="2411759" y="5013176"/>
            <a:ext cx="5760641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lvl="0"/>
            <a:r>
              <a:rPr lang="en-US" dirty="0" smtClean="0"/>
              <a:t>(IZSTRĀDĀTĀJS, GADS, CITA INFORMĀCIJA).</a:t>
            </a:r>
          </a:p>
        </p:txBody>
      </p:sp>
      <p:pic>
        <p:nvPicPr>
          <p:cNvPr id="1026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040775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648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25.09.2018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620736"/>
            <a:ext cx="5688632" cy="432000"/>
          </a:xfrm>
        </p:spPr>
        <p:txBody>
          <a:bodyPr>
            <a:normAutofit/>
          </a:bodyPr>
          <a:lstStyle>
            <a:lvl1pPr algn="l">
              <a:defRPr sz="2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lv-LV" dirty="0"/>
          </a:p>
        </p:txBody>
      </p:sp>
      <p:pic>
        <p:nvPicPr>
          <p:cNvPr id="11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169" y="72480"/>
            <a:ext cx="2424467" cy="86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85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52DFE-4AF1-43F9-BEFC-C56E8A5F6667}" type="datetime1">
              <a:rPr lang="lv-LV" smtClean="0"/>
              <a:t>25.09.2018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64FB-6FA6-4E80-ACB1-F4B9846AA3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077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2600" kern="1200">
          <a:solidFill>
            <a:srgbClr val="D3900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11760" y="3356992"/>
            <a:ext cx="5760640" cy="1584176"/>
          </a:xfrm>
        </p:spPr>
        <p:txBody>
          <a:bodyPr>
            <a:noAutofit/>
          </a:bodyPr>
          <a:lstStyle/>
          <a:p>
            <a:r>
              <a:rPr lang="lv-LV" sz="2800" b="1" dirty="0" smtClean="0">
                <a:effectLst/>
              </a:rPr>
              <a:t/>
            </a:r>
            <a:br>
              <a:rPr lang="lv-LV" sz="2800" b="1" dirty="0" smtClean="0">
                <a:effectLst/>
              </a:rPr>
            </a:br>
            <a:r>
              <a:rPr lang="lv-LV" sz="2800" b="1" dirty="0" smtClean="0">
                <a:effectLst/>
              </a:rPr>
              <a:t>Par Sabiedriskā labuma organizāciju likuma pilnveidošanu</a:t>
            </a:r>
            <a:br>
              <a:rPr lang="lv-LV" sz="2800" b="1" dirty="0" smtClean="0">
                <a:effectLst/>
              </a:rPr>
            </a:br>
            <a:endParaRPr lang="lv-LV" sz="28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lv-LV" b="1" dirty="0" smtClean="0">
                <a:solidFill>
                  <a:schemeClr val="tx1"/>
                </a:solidFill>
              </a:rPr>
              <a:t>2018.gada 26.septembris</a:t>
            </a:r>
            <a:endParaRPr lang="lv-LV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8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25.09.2018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2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endParaRPr lang="lv-LV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3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5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Likumprojekta mērķis - </a:t>
            </a:r>
            <a:r>
              <a:rPr lang="lv-LV" sz="5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pilnveidot sabiedriskā </a:t>
            </a:r>
            <a:r>
              <a:rPr lang="lv-LV" sz="5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labuma organizāciju </a:t>
            </a:r>
            <a:r>
              <a:rPr lang="lv-LV" sz="5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(SLO) darbības vidi un sabiedriskā labuma procesu, uzlabojot SLO un nodokļu administrācijas sadarbību</a:t>
            </a:r>
            <a:r>
              <a:rPr lang="lv-LV" sz="51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5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mazinot administratīvo slogu. </a:t>
            </a:r>
          </a:p>
          <a:p>
            <a:pPr marL="0" indent="0" algn="just">
              <a:buNone/>
            </a:pPr>
            <a:endParaRPr lang="lv-LV" sz="51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51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 likumprojekta virzību:</a:t>
            </a:r>
          </a:p>
          <a:p>
            <a:pPr marL="0" indent="0" algn="just">
              <a:buNone/>
            </a:pPr>
            <a:r>
              <a:rPr lang="lv-LV" sz="5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2018.gada 18.aprīļa NVO Memoranda padomes sēdē;</a:t>
            </a:r>
          </a:p>
          <a:p>
            <a:pPr algn="just">
              <a:buFontTx/>
              <a:buChar char="-"/>
            </a:pPr>
            <a:r>
              <a:rPr lang="lv-LV" sz="5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2018.gada 11.maijā  sanāksme FM ar NVO pārstāvjiem;</a:t>
            </a:r>
          </a:p>
          <a:p>
            <a:pPr algn="just">
              <a:buFontTx/>
              <a:buChar char="-"/>
            </a:pPr>
            <a:r>
              <a:rPr lang="lv-LV" sz="5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2018.gada 5.jūlijā izsludināts VSS;</a:t>
            </a:r>
          </a:p>
          <a:p>
            <a:pPr algn="just">
              <a:buFontTx/>
              <a:buChar char="-"/>
            </a:pPr>
            <a:r>
              <a:rPr lang="lv-LV" sz="5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2018. gada 22.augustā nosūtīts elektroniskai saskaņošanai;</a:t>
            </a:r>
          </a:p>
          <a:p>
            <a:pPr algn="just">
              <a:buFontTx/>
              <a:buChar char="-"/>
            </a:pPr>
            <a:r>
              <a:rPr lang="lv-LV" sz="51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2018.gada 30.augustā sanāksme FM ar NVO Memoranda pārstāvjiem.</a:t>
            </a:r>
          </a:p>
          <a:p>
            <a:pPr marL="0" indent="0" algn="just">
              <a:buNone/>
            </a:pPr>
            <a:endParaRPr lang="lv-LV" sz="48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45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620736"/>
            <a:ext cx="6096000" cy="648024"/>
          </a:xfrm>
        </p:spPr>
        <p:txBody>
          <a:bodyPr>
            <a:noAutofit/>
          </a:bodyPr>
          <a:lstStyle/>
          <a:p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 Sabiedriskā labuma organizāciju likuma</a:t>
            </a:r>
            <a:b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pilnveidošanu </a:t>
            </a:r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45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25.09.2018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3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574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NVO izvirzītie aktuālie jautājumi:</a:t>
            </a:r>
            <a:endParaRPr lang="lv-LV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lv-LV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Sabiedriskā labuma komisijas darbības efektivitātes palielināšana;</a:t>
            </a:r>
          </a:p>
          <a:p>
            <a:pPr marL="457200" indent="-457200" algn="just">
              <a:buAutoNum type="arabicPeriod"/>
            </a:pPr>
            <a:endParaRPr lang="lv-LV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lv-LV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Skaidrāks regulējums SLO saimnieciskajai darbībai;</a:t>
            </a:r>
          </a:p>
          <a:p>
            <a:pPr marL="457200" indent="-457200" algn="just">
              <a:buAutoNum type="arabicPeriod"/>
            </a:pPr>
            <a:endParaRPr lang="lv-LV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lv-LV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Iespēja ieguldīt ziedojumus vērstpapīros;</a:t>
            </a:r>
          </a:p>
          <a:p>
            <a:pPr marL="457200" indent="-457200" algn="just">
              <a:buAutoNum type="arabicPeriod"/>
            </a:pPr>
            <a:endParaRPr lang="lv-LV" sz="1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 startAt="4"/>
            </a:pPr>
            <a:r>
              <a:rPr lang="lv-LV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 biedrību un nodibinājumu grāmatvedības uzskaites pilnveidošanu;</a:t>
            </a:r>
          </a:p>
          <a:p>
            <a:pPr marL="457200" indent="-457200" algn="just">
              <a:buAutoNum type="arabicPeriod" startAt="4"/>
            </a:pPr>
            <a:endParaRPr lang="lv-LV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 startAt="4"/>
            </a:pPr>
            <a:r>
              <a:rPr lang="lv-LV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 darbība kopumā;</a:t>
            </a:r>
          </a:p>
          <a:p>
            <a:pPr marL="457200" indent="-457200" algn="just">
              <a:buAutoNum type="arabicPeriod" startAt="4"/>
            </a:pPr>
            <a:endParaRPr lang="lv-LV" sz="19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 startAt="4"/>
            </a:pPr>
            <a:r>
              <a:rPr lang="lv-LV" sz="19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Turpmākā virzība.  </a:t>
            </a:r>
          </a:p>
          <a:p>
            <a:pPr marL="0" indent="0" algn="just">
              <a:buNone/>
            </a:pPr>
            <a:endParaRPr lang="lv-LV" sz="19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b="1" strike="sngStrik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trike="sngStrik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0" indent="0" algn="just">
              <a:buNone/>
            </a:pPr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3568" y="606573"/>
            <a:ext cx="5688632" cy="432000"/>
          </a:xfrm>
        </p:spPr>
        <p:txBody>
          <a:bodyPr>
            <a:noAutofit/>
          </a:bodyPr>
          <a:lstStyle/>
          <a:p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 Sabiedriskā labuma organizāciju likuma</a:t>
            </a:r>
            <a:b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pilnveidošanu </a:t>
            </a: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1714099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t>25.09.2018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t>4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 smtClean="0"/>
          </a:p>
          <a:p>
            <a:endParaRPr lang="lv-LV" dirty="0"/>
          </a:p>
          <a:p>
            <a:endParaRPr lang="lv-LV" dirty="0" smtClean="0"/>
          </a:p>
          <a:p>
            <a:endParaRPr lang="lv-LV" dirty="0"/>
          </a:p>
          <a:p>
            <a:endParaRPr lang="lv-LV" dirty="0" smtClean="0"/>
          </a:p>
          <a:p>
            <a:endParaRPr lang="lv-LV" dirty="0"/>
          </a:p>
          <a:p>
            <a:endParaRPr lang="lv-LV" dirty="0" smtClean="0"/>
          </a:p>
          <a:p>
            <a:pPr marL="0" indent="0" algn="ctr">
              <a:buNone/>
            </a:pPr>
            <a:r>
              <a:rPr lang="lv-LV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Paldies par uzmanību!</a:t>
            </a:r>
            <a:endParaRPr lang="lv-LV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12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nanšu Ministrijas prezentācija (LV) Pilnkrāsu" id="{8166D8D0-79EE-4552-B5B1-D80C0B313494}" vid="{06F2145E-CC91-4DA0-A1D2-3AC52F2EA5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Finanšu Ministrijas prezentācija (LV) Pilnkrāsu</Template>
  <TotalTime>2227</TotalTime>
  <Words>131</Words>
  <Application>Microsoft Office PowerPoint</Application>
  <PresentationFormat>On-screen Show (4:3)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Franklin Gothic Book</vt:lpstr>
      <vt:lpstr>Times New Roman</vt:lpstr>
      <vt:lpstr>1_Custom Design</vt:lpstr>
      <vt:lpstr> Par Sabiedriskā labuma organizāciju likuma pilnveidošanu </vt:lpstr>
      <vt:lpstr>Par Sabiedriskā labuma organizāciju likuma pilnveidošanu </vt:lpstr>
      <vt:lpstr>Par Sabiedriskā labuma organizāciju likuma pilnveidošanu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Edijs Kirsanovs</dc:creator>
  <cp:lastModifiedBy>Gundega Kalvāne</cp:lastModifiedBy>
  <cp:revision>293</cp:revision>
  <cp:lastPrinted>2018-08-20T09:08:55Z</cp:lastPrinted>
  <dcterms:created xsi:type="dcterms:W3CDTF">2017-01-26T09:32:05Z</dcterms:created>
  <dcterms:modified xsi:type="dcterms:W3CDTF">2018-09-25T10:42:51Z</dcterms:modified>
</cp:coreProperties>
</file>