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93" r:id="rId1"/>
  </p:sldMasterIdLst>
  <p:notesMasterIdLst>
    <p:notesMasterId r:id="rId4"/>
  </p:notesMasterIdLst>
  <p:sldIdLst>
    <p:sldId id="267" r:id="rId2"/>
    <p:sldId id="268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002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52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A6FAC53-1956-4852-AA84-C9DD56248C09}" type="doc">
      <dgm:prSet loTypeId="urn:microsoft.com/office/officeart/2008/layout/NameandTitleOrganizationalChar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DDA40B03-7020-48EA-81CD-0961F4CE6EC0}" type="pres">
      <dgm:prSet presAssocID="{AA6FAC53-1956-4852-AA84-C9DD56248C09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</dgm:ptLst>
  <dgm:cxnLst>
    <dgm:cxn modelId="{BDF4F8C0-C933-471C-AD6E-06022E317ED4}" type="presOf" srcId="{AA6FAC53-1956-4852-AA84-C9DD56248C09}" destId="{DDA40B03-7020-48EA-81CD-0961F4CE6EC0}" srcOrd="0" destOrd="0" presId="urn:microsoft.com/office/officeart/2008/layout/NameandTitleOrganizationalChar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D15742D-E821-4F79-BD78-321725B75408}" type="doc">
      <dgm:prSet loTypeId="urn:microsoft.com/office/officeart/2005/8/layout/vList6" loCatId="process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n-GB"/>
        </a:p>
      </dgm:t>
    </dgm:pt>
    <dgm:pt modelId="{D81E24E5-C6F8-4F18-8D51-D1BEE41835C4}">
      <dgm:prSet phldrT="[Text]"/>
      <dgm:spPr/>
      <dgm:t>
        <a:bodyPr/>
        <a:lstStyle/>
        <a:p>
          <a:r>
            <a:rPr lang="lv-LV" noProof="0" dirty="0"/>
            <a:t>Memoranda padome</a:t>
          </a:r>
        </a:p>
      </dgm:t>
    </dgm:pt>
    <dgm:pt modelId="{9AF1F7F1-206F-4F75-9816-F5AEA557CADE}" type="parTrans" cxnId="{A86424E8-BBC8-4D60-AC87-A3BDB452BB0E}">
      <dgm:prSet/>
      <dgm:spPr/>
      <dgm:t>
        <a:bodyPr/>
        <a:lstStyle/>
        <a:p>
          <a:endParaRPr lang="en-GB"/>
        </a:p>
      </dgm:t>
    </dgm:pt>
    <dgm:pt modelId="{C5A68828-C817-4185-920D-4FCFF0215A72}" type="sibTrans" cxnId="{A86424E8-BBC8-4D60-AC87-A3BDB452BB0E}">
      <dgm:prSet/>
      <dgm:spPr/>
      <dgm:t>
        <a:bodyPr/>
        <a:lstStyle/>
        <a:p>
          <a:endParaRPr lang="en-GB"/>
        </a:p>
      </dgm:t>
    </dgm:pt>
    <dgm:pt modelId="{AA45E3CB-CC3D-45EC-B77F-EF1BF967DF65}">
      <dgm:prSet phldrT="[Text]" custT="1">
        <dgm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dgm:style>
      </dgm:prSet>
      <dgm:spPr>
        <a:gradFill rotWithShape="0">
          <a:gsLst>
            <a:gs pos="0">
              <a:schemeClr val="accent4">
                <a:tint val="60000"/>
                <a:satMod val="105000"/>
                <a:lumMod val="105000"/>
              </a:schemeClr>
            </a:gs>
            <a:gs pos="100000">
              <a:schemeClr val="accent4">
                <a:tint val="65000"/>
                <a:satMod val="100000"/>
                <a:lumMod val="100000"/>
              </a:schemeClr>
            </a:gs>
            <a:gs pos="100000">
              <a:schemeClr val="accent4">
                <a:tint val="70000"/>
                <a:satMod val="100000"/>
                <a:lumMod val="100000"/>
              </a:schemeClr>
            </a:gs>
          </a:gsLst>
        </a:gradFill>
      </dgm:spPr>
      <dgm:t>
        <a:bodyPr/>
        <a:lstStyle/>
        <a:p>
          <a:r>
            <a:rPr lang="lv-LV" sz="1400" noProof="0" dirty="0">
              <a:latin typeface="Times New Roman" panose="02020603050405020304" pitchFamily="18" charset="0"/>
              <a:cs typeface="Times New Roman" panose="02020603050405020304" pitchFamily="18" charset="0"/>
            </a:rPr>
            <a:t>Padome strādā ar NVO būtiskiem jautājumiem, kuri skar sektoru kopumā, kā arī</a:t>
          </a:r>
          <a:r>
            <a:rPr lang="lv-LV" sz="1400" b="1" noProof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lv-LV" sz="1400" noProof="0" dirty="0">
              <a:latin typeface="Times New Roman" panose="02020603050405020304" pitchFamily="18" charset="0"/>
              <a:cs typeface="Times New Roman" panose="02020603050405020304" pitchFamily="18" charset="0"/>
            </a:rPr>
            <a:t>var risināt specifiskus NVO jomai svarīgus jautājumus, ja tie attiecas uz visu nozari</a:t>
          </a:r>
        </a:p>
      </dgm:t>
    </dgm:pt>
    <dgm:pt modelId="{B26D0C9D-6AE5-4DBF-82AD-A1CADE88D835}" type="parTrans" cxnId="{63C53622-D3E4-4B5C-9974-FB9993D5AA07}">
      <dgm:prSet/>
      <dgm:spPr/>
      <dgm:t>
        <a:bodyPr/>
        <a:lstStyle/>
        <a:p>
          <a:endParaRPr lang="en-GB"/>
        </a:p>
      </dgm:t>
    </dgm:pt>
    <dgm:pt modelId="{E0624458-D2FC-4820-8656-C7C3D53305D1}" type="sibTrans" cxnId="{63C53622-D3E4-4B5C-9974-FB9993D5AA07}">
      <dgm:prSet/>
      <dgm:spPr/>
      <dgm:t>
        <a:bodyPr/>
        <a:lstStyle/>
        <a:p>
          <a:endParaRPr lang="en-GB"/>
        </a:p>
      </dgm:t>
    </dgm:pt>
    <dgm:pt modelId="{FC751C0D-E3D1-4964-B475-5A41950BD089}">
      <dgm:prSet phldrT="[Text]"/>
      <dgm:spPr/>
      <dgm:t>
        <a:bodyPr/>
        <a:lstStyle/>
        <a:p>
          <a:r>
            <a:rPr lang="lv-LV" noProof="0" dirty="0"/>
            <a:t>Paplašinātās padomes sēde</a:t>
          </a:r>
        </a:p>
      </dgm:t>
    </dgm:pt>
    <dgm:pt modelId="{2C71480F-5216-4FF0-A20C-9FC480C9F98C}" type="parTrans" cxnId="{B327EEAD-EF84-41F9-A917-0D5099330C3D}">
      <dgm:prSet/>
      <dgm:spPr/>
      <dgm:t>
        <a:bodyPr/>
        <a:lstStyle/>
        <a:p>
          <a:endParaRPr lang="en-GB"/>
        </a:p>
      </dgm:t>
    </dgm:pt>
    <dgm:pt modelId="{9F949B6D-6358-4158-9D2D-DFA0663990FE}" type="sibTrans" cxnId="{B327EEAD-EF84-41F9-A917-0D5099330C3D}">
      <dgm:prSet/>
      <dgm:spPr/>
      <dgm:t>
        <a:bodyPr/>
        <a:lstStyle/>
        <a:p>
          <a:endParaRPr lang="en-GB"/>
        </a:p>
      </dgm:t>
    </dgm:pt>
    <dgm:pt modelId="{6B9CD565-9860-42F1-975D-01CB9B873580}">
      <dgm:prSet phldrT="[Text]" custT="1">
        <dgm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lv-LV" sz="1400" noProof="0" dirty="0">
              <a:latin typeface="Times New Roman" panose="02020603050405020304" pitchFamily="18" charset="0"/>
              <a:cs typeface="Times New Roman" panose="02020603050405020304" pitchFamily="18" charset="0"/>
            </a:rPr>
            <a:t>Notiek reizi gadā</a:t>
          </a:r>
        </a:p>
      </dgm:t>
    </dgm:pt>
    <dgm:pt modelId="{B2C45116-F738-4270-BA8A-BC700B3318F1}" type="parTrans" cxnId="{3EC1F249-631D-4113-977B-1D6A9BEDDB33}">
      <dgm:prSet/>
      <dgm:spPr/>
      <dgm:t>
        <a:bodyPr/>
        <a:lstStyle/>
        <a:p>
          <a:endParaRPr lang="en-GB"/>
        </a:p>
      </dgm:t>
    </dgm:pt>
    <dgm:pt modelId="{20AD7D87-1156-42A7-9CBE-3ABB8AA1C079}" type="sibTrans" cxnId="{3EC1F249-631D-4113-977B-1D6A9BEDDB33}">
      <dgm:prSet/>
      <dgm:spPr/>
      <dgm:t>
        <a:bodyPr/>
        <a:lstStyle/>
        <a:p>
          <a:endParaRPr lang="en-GB"/>
        </a:p>
      </dgm:t>
    </dgm:pt>
    <dgm:pt modelId="{EACA1BE3-A959-4061-8EAE-35D4225D23CC}">
      <dgm:prSet/>
      <dgm:spPr/>
      <dgm:t>
        <a:bodyPr/>
        <a:lstStyle/>
        <a:p>
          <a:r>
            <a:rPr lang="lv-LV" noProof="0" dirty="0"/>
            <a:t>Darba grupas</a:t>
          </a:r>
        </a:p>
      </dgm:t>
    </dgm:pt>
    <dgm:pt modelId="{58E0E067-1EF1-40E4-B574-981C387484D0}" type="parTrans" cxnId="{1A355975-BFF2-4B07-8437-D90F874E8BFE}">
      <dgm:prSet/>
      <dgm:spPr/>
      <dgm:t>
        <a:bodyPr/>
        <a:lstStyle/>
        <a:p>
          <a:endParaRPr lang="en-GB"/>
        </a:p>
      </dgm:t>
    </dgm:pt>
    <dgm:pt modelId="{089B9624-E630-4620-BBF1-F70638EFBD0F}" type="sibTrans" cxnId="{1A355975-BFF2-4B07-8437-D90F874E8BFE}">
      <dgm:prSet/>
      <dgm:spPr/>
      <dgm:t>
        <a:bodyPr/>
        <a:lstStyle/>
        <a:p>
          <a:endParaRPr lang="en-GB"/>
        </a:p>
      </dgm:t>
    </dgm:pt>
    <dgm:pt modelId="{0807E468-F9DA-40C2-8C5E-A17FA48F80FC}">
      <dgm:prSet/>
      <dgm:spPr/>
      <dgm:t>
        <a:bodyPr/>
        <a:lstStyle/>
        <a:p>
          <a:r>
            <a:rPr lang="lv-LV" noProof="0" dirty="0"/>
            <a:t>Forums</a:t>
          </a:r>
        </a:p>
      </dgm:t>
    </dgm:pt>
    <dgm:pt modelId="{3BA61B39-B1CD-4956-91DB-3C574684F4FB}" type="parTrans" cxnId="{0C633793-CA6B-42FC-9F34-EC86763838B3}">
      <dgm:prSet/>
      <dgm:spPr/>
      <dgm:t>
        <a:bodyPr/>
        <a:lstStyle/>
        <a:p>
          <a:endParaRPr lang="en-GB"/>
        </a:p>
      </dgm:t>
    </dgm:pt>
    <dgm:pt modelId="{4F671534-10EF-4280-92A9-302ED229859D}" type="sibTrans" cxnId="{0C633793-CA6B-42FC-9F34-EC86763838B3}">
      <dgm:prSet/>
      <dgm:spPr/>
      <dgm:t>
        <a:bodyPr/>
        <a:lstStyle/>
        <a:p>
          <a:endParaRPr lang="en-GB"/>
        </a:p>
      </dgm:t>
    </dgm:pt>
    <dgm:pt modelId="{37CF8A0F-FF7A-44EC-98B1-0464B9F5E758}">
      <dgm:prSet/>
      <dgm:spPr/>
      <dgm:t>
        <a:bodyPr/>
        <a:lstStyle/>
        <a:p>
          <a:r>
            <a:rPr lang="lv-LV" noProof="0" dirty="0"/>
            <a:t>Sekretariāts</a:t>
          </a:r>
        </a:p>
      </dgm:t>
    </dgm:pt>
    <dgm:pt modelId="{2C39C0A2-8DF2-43BD-BB41-E682674FED31}" type="parTrans" cxnId="{1212309D-24C4-4729-80F0-5A013AC98DFF}">
      <dgm:prSet/>
      <dgm:spPr/>
      <dgm:t>
        <a:bodyPr/>
        <a:lstStyle/>
        <a:p>
          <a:endParaRPr lang="en-GB"/>
        </a:p>
      </dgm:t>
    </dgm:pt>
    <dgm:pt modelId="{DF8F6097-FC9A-4BE5-AB56-44CF766BB55F}" type="sibTrans" cxnId="{1212309D-24C4-4729-80F0-5A013AC98DFF}">
      <dgm:prSet/>
      <dgm:spPr/>
      <dgm:t>
        <a:bodyPr/>
        <a:lstStyle/>
        <a:p>
          <a:endParaRPr lang="en-GB"/>
        </a:p>
      </dgm:t>
    </dgm:pt>
    <dgm:pt modelId="{01BC3EE2-C242-45C9-AFD1-161A268798AD}">
      <dgm:prSet phldrT="[Text]" custT="1">
        <dgm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lv-LV" sz="1400" noProof="0" dirty="0">
              <a:latin typeface="Times New Roman" panose="02020603050405020304" pitchFamily="18" charset="0"/>
              <a:cs typeface="Times New Roman" panose="02020603050405020304" pitchFamily="18" charset="0"/>
            </a:rPr>
            <a:t>Tiek skatīts viens NVO sektoram ļoti būtisks jautājums</a:t>
          </a:r>
        </a:p>
      </dgm:t>
    </dgm:pt>
    <dgm:pt modelId="{AA76915B-F3EF-46A0-ADEC-A2451CD10DA7}" type="parTrans" cxnId="{D7E22006-FD1C-4349-87B9-90B9F4E43820}">
      <dgm:prSet/>
      <dgm:spPr/>
      <dgm:t>
        <a:bodyPr/>
        <a:lstStyle/>
        <a:p>
          <a:endParaRPr lang="en-GB"/>
        </a:p>
      </dgm:t>
    </dgm:pt>
    <dgm:pt modelId="{D0CC6539-76F6-4CA1-A3EE-F9F04609E96B}" type="sibTrans" cxnId="{D7E22006-FD1C-4349-87B9-90B9F4E43820}">
      <dgm:prSet/>
      <dgm:spPr/>
      <dgm:t>
        <a:bodyPr/>
        <a:lstStyle/>
        <a:p>
          <a:endParaRPr lang="en-GB"/>
        </a:p>
      </dgm:t>
    </dgm:pt>
    <dgm:pt modelId="{5DCF77FA-6977-4B28-89CD-7BCACC762678}">
      <dgm:prSet phldrT="[Text]" custT="1">
        <dgm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lv-LV" sz="1400" noProof="0" dirty="0">
              <a:latin typeface="Times New Roman" panose="02020603050405020304" pitchFamily="18" charset="0"/>
              <a:cs typeface="Times New Roman" panose="02020603050405020304" pitchFamily="18" charset="0"/>
            </a:rPr>
            <a:t>Piedalās Memoranda padomes locekļi, pieaicinātie ministri un MP </a:t>
          </a:r>
        </a:p>
      </dgm:t>
    </dgm:pt>
    <dgm:pt modelId="{B79D9989-AE7C-4130-AA37-1753445A6F05}" type="parTrans" cxnId="{20CA89CC-B48E-4289-91BD-DCEC728DCE8A}">
      <dgm:prSet/>
      <dgm:spPr/>
      <dgm:t>
        <a:bodyPr/>
        <a:lstStyle/>
        <a:p>
          <a:endParaRPr lang="en-GB"/>
        </a:p>
      </dgm:t>
    </dgm:pt>
    <dgm:pt modelId="{892898B9-B825-47AC-8BA5-B98D5546E582}" type="sibTrans" cxnId="{20CA89CC-B48E-4289-91BD-DCEC728DCE8A}">
      <dgm:prSet/>
      <dgm:spPr/>
      <dgm:t>
        <a:bodyPr/>
        <a:lstStyle/>
        <a:p>
          <a:endParaRPr lang="en-GB"/>
        </a:p>
      </dgm:t>
    </dgm:pt>
    <dgm:pt modelId="{046DD6A8-AB35-496F-A762-356430F731A7}">
      <dgm:prSet phldrT="[Text]" custT="1">
        <dgm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lv-LV" sz="1400" noProof="0" dirty="0">
              <a:latin typeface="Times New Roman" panose="02020603050405020304" pitchFamily="18" charset="0"/>
              <a:cs typeface="Times New Roman" panose="02020603050405020304" pitchFamily="18" charset="0"/>
            </a:rPr>
            <a:t>Sēdes rezultātā tiek pieņemti lēmumi  ar politisko akceptu.</a:t>
          </a:r>
        </a:p>
      </dgm:t>
    </dgm:pt>
    <dgm:pt modelId="{1F5169E8-E63C-4CC2-882D-DB15323A4B7A}" type="parTrans" cxnId="{994E6C52-F75F-4773-8FE5-86D535A65EEE}">
      <dgm:prSet/>
      <dgm:spPr/>
      <dgm:t>
        <a:bodyPr/>
        <a:lstStyle/>
        <a:p>
          <a:endParaRPr lang="en-GB"/>
        </a:p>
      </dgm:t>
    </dgm:pt>
    <dgm:pt modelId="{CC953234-5416-4903-BC70-9B2A9B945F91}" type="sibTrans" cxnId="{994E6C52-F75F-4773-8FE5-86D535A65EEE}">
      <dgm:prSet/>
      <dgm:spPr/>
      <dgm:t>
        <a:bodyPr/>
        <a:lstStyle/>
        <a:p>
          <a:endParaRPr lang="en-GB"/>
        </a:p>
      </dgm:t>
    </dgm:pt>
    <dgm:pt modelId="{D0491951-250F-4E28-9F57-A5FC994D73BC}">
      <dgm:prSet custT="1">
        <dgm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lv-LV" sz="1400" noProof="0" dirty="0">
              <a:latin typeface="Times New Roman" panose="02020603050405020304" pitchFamily="18" charset="0"/>
              <a:cs typeface="Times New Roman" panose="02020603050405020304" pitchFamily="18" charset="0"/>
            </a:rPr>
            <a:t>Notiek reizi gadā</a:t>
          </a:r>
        </a:p>
      </dgm:t>
    </dgm:pt>
    <dgm:pt modelId="{91E952E4-64E4-4360-88D1-66B076952068}" type="parTrans" cxnId="{20A26249-1F6B-4FA0-823E-971ADDDBE0C7}">
      <dgm:prSet/>
      <dgm:spPr/>
      <dgm:t>
        <a:bodyPr/>
        <a:lstStyle/>
        <a:p>
          <a:endParaRPr lang="en-GB"/>
        </a:p>
      </dgm:t>
    </dgm:pt>
    <dgm:pt modelId="{7EF0E917-468C-4A13-AAE2-F41D799444C8}" type="sibTrans" cxnId="{20A26249-1F6B-4FA0-823E-971ADDDBE0C7}">
      <dgm:prSet/>
      <dgm:spPr/>
      <dgm:t>
        <a:bodyPr/>
        <a:lstStyle/>
        <a:p>
          <a:endParaRPr lang="en-GB"/>
        </a:p>
      </dgm:t>
    </dgm:pt>
    <dgm:pt modelId="{147A3D78-EBDF-4315-9518-FB970EA2D443}">
      <dgm:prSet custT="1">
        <dgm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lv-LV" sz="1400" noProof="0" dirty="0">
              <a:latin typeface="Times New Roman" panose="02020603050405020304" pitchFamily="18" charset="0"/>
              <a:cs typeface="Times New Roman" panose="02020603050405020304" pitchFamily="18" charset="0"/>
            </a:rPr>
            <a:t>Gala rezultātā tiek apzinātas NVO jomas aktualitātes un iezīmēti stratēģiskie virzieni Memoranda padomes tālākajam darbam</a:t>
          </a:r>
        </a:p>
      </dgm:t>
    </dgm:pt>
    <dgm:pt modelId="{8AF5BAA4-7AF3-418E-9BCA-AFAF6DD9930D}" type="parTrans" cxnId="{4170FBB7-9F89-4E3F-9C6A-39230F0607B3}">
      <dgm:prSet/>
      <dgm:spPr/>
      <dgm:t>
        <a:bodyPr/>
        <a:lstStyle/>
        <a:p>
          <a:endParaRPr lang="en-GB"/>
        </a:p>
      </dgm:t>
    </dgm:pt>
    <dgm:pt modelId="{43408B1C-3A01-4702-A40A-2F0C1F7054ED}" type="sibTrans" cxnId="{4170FBB7-9F89-4E3F-9C6A-39230F0607B3}">
      <dgm:prSet/>
      <dgm:spPr/>
      <dgm:t>
        <a:bodyPr/>
        <a:lstStyle/>
        <a:p>
          <a:endParaRPr lang="en-GB"/>
        </a:p>
      </dgm:t>
    </dgm:pt>
    <dgm:pt modelId="{5F7A2217-3AE0-493A-89A8-9CA4B281DDC9}">
      <dgm:prSet custT="1">
        <dgm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lv-LV" sz="1400" noProof="0" dirty="0">
              <a:latin typeface="Times New Roman" panose="02020603050405020304" pitchFamily="18" charset="0"/>
              <a:cs typeface="Times New Roman" panose="02020603050405020304" pitchFamily="18" charset="0"/>
            </a:rPr>
            <a:t>1) Finanšu un nodokļu/Budžeta darba grupa</a:t>
          </a:r>
        </a:p>
      </dgm:t>
    </dgm:pt>
    <dgm:pt modelId="{B8DCD218-95A7-449D-821E-07099111D86A}" type="parTrans" cxnId="{654F190E-68AD-4ED7-B086-9A0ADD866A4D}">
      <dgm:prSet/>
      <dgm:spPr/>
      <dgm:t>
        <a:bodyPr/>
        <a:lstStyle/>
        <a:p>
          <a:endParaRPr lang="en-GB"/>
        </a:p>
      </dgm:t>
    </dgm:pt>
    <dgm:pt modelId="{FEE7670A-9CF4-4533-8D49-0E62EFC758F3}" type="sibTrans" cxnId="{654F190E-68AD-4ED7-B086-9A0ADD866A4D}">
      <dgm:prSet/>
      <dgm:spPr/>
      <dgm:t>
        <a:bodyPr/>
        <a:lstStyle/>
        <a:p>
          <a:endParaRPr lang="en-GB"/>
        </a:p>
      </dgm:t>
    </dgm:pt>
    <dgm:pt modelId="{AC208BBA-BD17-45D3-BB0F-2916444A19A6}">
      <dgm:prSet custT="1">
        <dgm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lv-LV" sz="1400" noProof="0" dirty="0">
              <a:latin typeface="Times New Roman" panose="02020603050405020304" pitchFamily="18" charset="0"/>
              <a:cs typeface="Times New Roman" panose="02020603050405020304" pitchFamily="18" charset="0"/>
            </a:rPr>
            <a:t>2) Satura plānošanas darba grupa</a:t>
          </a:r>
        </a:p>
      </dgm:t>
    </dgm:pt>
    <dgm:pt modelId="{DE696C25-BAC0-4FE5-B911-D2292F25FCFB}" type="parTrans" cxnId="{4879EEFC-7060-4297-B0F3-B50B76872166}">
      <dgm:prSet/>
      <dgm:spPr/>
      <dgm:t>
        <a:bodyPr/>
        <a:lstStyle/>
        <a:p>
          <a:endParaRPr lang="en-GB"/>
        </a:p>
      </dgm:t>
    </dgm:pt>
    <dgm:pt modelId="{DF126B67-EB82-4239-963D-8529EF1FA2A7}" type="sibTrans" cxnId="{4879EEFC-7060-4297-B0F3-B50B76872166}">
      <dgm:prSet/>
      <dgm:spPr/>
      <dgm:t>
        <a:bodyPr/>
        <a:lstStyle/>
        <a:p>
          <a:endParaRPr lang="en-GB"/>
        </a:p>
      </dgm:t>
    </dgm:pt>
    <dgm:pt modelId="{91599B44-DBC4-4BF2-AFE2-DA67B59778F9}">
      <dgm:prSet custT="1">
        <dgm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lv-LV" sz="1400" noProof="0" dirty="0">
              <a:latin typeface="Times New Roman" panose="02020603050405020304" pitchFamily="18" charset="0"/>
              <a:cs typeface="Times New Roman" panose="02020603050405020304" pitchFamily="18" charset="0"/>
            </a:rPr>
            <a:t>3) Sabiedrības iesaistes un atvērtās pārvaldības partnerības darba grupa</a:t>
          </a:r>
        </a:p>
      </dgm:t>
    </dgm:pt>
    <dgm:pt modelId="{E0A0FA6B-ABBA-4659-8A5C-F51E8C5E7E3B}" type="parTrans" cxnId="{BE36CC62-2A77-4DE0-9AB1-E9CC1604D608}">
      <dgm:prSet/>
      <dgm:spPr/>
      <dgm:t>
        <a:bodyPr/>
        <a:lstStyle/>
        <a:p>
          <a:endParaRPr lang="en-GB"/>
        </a:p>
      </dgm:t>
    </dgm:pt>
    <dgm:pt modelId="{C3ED5855-9500-43B4-904A-D11D3CD856B1}" type="sibTrans" cxnId="{BE36CC62-2A77-4DE0-9AB1-E9CC1604D608}">
      <dgm:prSet/>
      <dgm:spPr/>
      <dgm:t>
        <a:bodyPr/>
        <a:lstStyle/>
        <a:p>
          <a:endParaRPr lang="en-GB"/>
        </a:p>
      </dgm:t>
    </dgm:pt>
    <dgm:pt modelId="{C77896CB-8829-4DCC-9E81-FEC967E54B9D}">
      <dgm:prSet custT="1">
        <dgm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lv-LV" sz="1400" kern="1200" noProof="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Valsts kancelejas un atbilstošā kārtībā atlasīta NVO</a:t>
          </a:r>
        </a:p>
      </dgm:t>
    </dgm:pt>
    <dgm:pt modelId="{4A64036B-C7D4-483F-949E-0B7F6D1BD4D3}" type="parTrans" cxnId="{618DE85A-61CA-4380-8206-EEAF6A87E331}">
      <dgm:prSet/>
      <dgm:spPr/>
      <dgm:t>
        <a:bodyPr/>
        <a:lstStyle/>
        <a:p>
          <a:endParaRPr lang="en-GB"/>
        </a:p>
      </dgm:t>
    </dgm:pt>
    <dgm:pt modelId="{319AAD73-681C-4B41-8A7A-FE30568FA446}" type="sibTrans" cxnId="{618DE85A-61CA-4380-8206-EEAF6A87E331}">
      <dgm:prSet/>
      <dgm:spPr/>
      <dgm:t>
        <a:bodyPr/>
        <a:lstStyle/>
        <a:p>
          <a:endParaRPr lang="en-GB"/>
        </a:p>
      </dgm:t>
    </dgm:pt>
    <dgm:pt modelId="{9FAD776D-9FB4-427E-A6ED-5F6287109957}">
      <dgm:prSet custT="1">
        <dgm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lv-LV" sz="1400" kern="1200" noProof="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Nodrošina Memoranda padomes, Foruma, Paplašinātās padomes sēžu un darba grupu darbu un informācijas apriti sēžu starplaikos</a:t>
          </a:r>
        </a:p>
      </dgm:t>
    </dgm:pt>
    <dgm:pt modelId="{C3F88FE4-2799-4F15-9EB4-F8272E5ACBAD}" type="parTrans" cxnId="{B699A2E8-B195-4CB8-9BBC-07C1779744FF}">
      <dgm:prSet/>
      <dgm:spPr/>
      <dgm:t>
        <a:bodyPr/>
        <a:lstStyle/>
        <a:p>
          <a:endParaRPr lang="en-GB"/>
        </a:p>
      </dgm:t>
    </dgm:pt>
    <dgm:pt modelId="{C2ACC183-4717-41F1-8A3B-2BBCBABACE3B}" type="sibTrans" cxnId="{B699A2E8-B195-4CB8-9BBC-07C1779744FF}">
      <dgm:prSet/>
      <dgm:spPr/>
      <dgm:t>
        <a:bodyPr/>
        <a:lstStyle/>
        <a:p>
          <a:endParaRPr lang="en-GB"/>
        </a:p>
      </dgm:t>
    </dgm:pt>
    <dgm:pt modelId="{218C501F-438D-451D-8A8D-A760E3421F10}">
      <dgm:prSet phldrT="[Text]" custT="1">
        <dgm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dgm:style>
      </dgm:prSet>
      <dgm:spPr>
        <a:gradFill rotWithShape="0">
          <a:gsLst>
            <a:gs pos="0">
              <a:schemeClr val="accent4">
                <a:tint val="60000"/>
                <a:satMod val="105000"/>
                <a:lumMod val="105000"/>
              </a:schemeClr>
            </a:gs>
            <a:gs pos="100000">
              <a:schemeClr val="accent4">
                <a:tint val="65000"/>
                <a:satMod val="100000"/>
                <a:lumMod val="100000"/>
              </a:schemeClr>
            </a:gs>
            <a:gs pos="100000">
              <a:schemeClr val="accent4">
                <a:tint val="70000"/>
                <a:satMod val="100000"/>
                <a:lumMod val="100000"/>
              </a:schemeClr>
            </a:gs>
          </a:gsLst>
        </a:gradFill>
      </dgm:spPr>
      <dgm:t>
        <a:bodyPr/>
        <a:lstStyle/>
        <a:p>
          <a:r>
            <a:rPr lang="lv-LV" sz="1400" noProof="0" dirty="0">
              <a:latin typeface="Times New Roman" panose="02020603050405020304" pitchFamily="18" charset="0"/>
              <a:cs typeface="Times New Roman" panose="02020603050405020304" pitchFamily="18" charset="0"/>
            </a:rPr>
            <a:t>Padomi ievēl uz 2 gadiem</a:t>
          </a:r>
        </a:p>
      </dgm:t>
    </dgm:pt>
    <dgm:pt modelId="{A473944E-C065-483F-BE96-5D93313D734C}" type="parTrans" cxnId="{76E3CF84-6F53-4BD5-928B-3AD9C5C34D9E}">
      <dgm:prSet/>
      <dgm:spPr/>
      <dgm:t>
        <a:bodyPr/>
        <a:lstStyle/>
        <a:p>
          <a:endParaRPr lang="en-GB"/>
        </a:p>
      </dgm:t>
    </dgm:pt>
    <dgm:pt modelId="{7A93ED96-A15A-4041-9AA7-768C63137CDA}" type="sibTrans" cxnId="{76E3CF84-6F53-4BD5-928B-3AD9C5C34D9E}">
      <dgm:prSet/>
      <dgm:spPr/>
      <dgm:t>
        <a:bodyPr/>
        <a:lstStyle/>
        <a:p>
          <a:endParaRPr lang="en-GB"/>
        </a:p>
      </dgm:t>
    </dgm:pt>
    <dgm:pt modelId="{6FA353C3-78B6-416C-9F86-27681983596F}" type="pres">
      <dgm:prSet presAssocID="{9D15742D-E821-4F79-BD78-321725B75408}" presName="Name0" presStyleCnt="0">
        <dgm:presLayoutVars>
          <dgm:dir/>
          <dgm:animLvl val="lvl"/>
          <dgm:resizeHandles/>
        </dgm:presLayoutVars>
      </dgm:prSet>
      <dgm:spPr/>
    </dgm:pt>
    <dgm:pt modelId="{DCA4C970-156B-4E0F-84BA-49379A7FB213}" type="pres">
      <dgm:prSet presAssocID="{D81E24E5-C6F8-4F18-8D51-D1BEE41835C4}" presName="linNode" presStyleCnt="0"/>
      <dgm:spPr/>
    </dgm:pt>
    <dgm:pt modelId="{BF67D51B-BBF7-4A1A-A00F-052B6F2E322C}" type="pres">
      <dgm:prSet presAssocID="{D81E24E5-C6F8-4F18-8D51-D1BEE41835C4}" presName="parentShp" presStyleLbl="node1" presStyleIdx="0" presStyleCnt="5" custScaleY="160126" custLinFactNeighborX="193" custLinFactNeighborY="156">
        <dgm:presLayoutVars>
          <dgm:bulletEnabled val="1"/>
        </dgm:presLayoutVars>
      </dgm:prSet>
      <dgm:spPr/>
    </dgm:pt>
    <dgm:pt modelId="{A5E8A64B-FE4A-43A0-A994-1B0FE4569E9E}" type="pres">
      <dgm:prSet presAssocID="{D81E24E5-C6F8-4F18-8D51-D1BEE41835C4}" presName="childShp" presStyleLbl="bgAccFollowNode1" presStyleIdx="0" presStyleCnt="5" custScaleY="251620" custLinFactNeighborX="1100" custLinFactNeighborY="-26638">
        <dgm:presLayoutVars>
          <dgm:bulletEnabled val="1"/>
        </dgm:presLayoutVars>
      </dgm:prSet>
      <dgm:spPr/>
    </dgm:pt>
    <dgm:pt modelId="{6C4B7A11-EDB9-4E04-97BE-9EE8B4BDE65E}" type="pres">
      <dgm:prSet presAssocID="{C5A68828-C817-4185-920D-4FCFF0215A72}" presName="spacing" presStyleCnt="0"/>
      <dgm:spPr/>
    </dgm:pt>
    <dgm:pt modelId="{0BEC6B89-0D04-4AC1-9FE6-8F7A9A64F390}" type="pres">
      <dgm:prSet presAssocID="{37CF8A0F-FF7A-44EC-98B1-0464B9F5E758}" presName="linNode" presStyleCnt="0"/>
      <dgm:spPr/>
    </dgm:pt>
    <dgm:pt modelId="{B6D027B8-F40A-4EED-B0B7-3E6FC155694A}" type="pres">
      <dgm:prSet presAssocID="{37CF8A0F-FF7A-44EC-98B1-0464B9F5E758}" presName="parentShp" presStyleLbl="node1" presStyleIdx="1" presStyleCnt="5" custScaleY="178256">
        <dgm:presLayoutVars>
          <dgm:bulletEnabled val="1"/>
        </dgm:presLayoutVars>
      </dgm:prSet>
      <dgm:spPr/>
    </dgm:pt>
    <dgm:pt modelId="{505823D6-12BE-48C9-87DE-98A0C6D762FE}" type="pres">
      <dgm:prSet presAssocID="{37CF8A0F-FF7A-44EC-98B1-0464B9F5E758}" presName="childShp" presStyleLbl="bgAccFollowNode1" presStyleIdx="1" presStyleCnt="5" custScaleX="101772" custScaleY="200078">
        <dgm:presLayoutVars>
          <dgm:bulletEnabled val="1"/>
        </dgm:presLayoutVars>
      </dgm:prSet>
      <dgm:spPr/>
    </dgm:pt>
    <dgm:pt modelId="{AF8988AE-BFBE-4B98-B472-4D83495B5085}" type="pres">
      <dgm:prSet presAssocID="{DF8F6097-FC9A-4BE5-AB56-44CF766BB55F}" presName="spacing" presStyleCnt="0"/>
      <dgm:spPr/>
    </dgm:pt>
    <dgm:pt modelId="{37966094-47E0-49A6-A2D5-86910D9DE117}" type="pres">
      <dgm:prSet presAssocID="{EACA1BE3-A959-4061-8EAE-35D4225D23CC}" presName="linNode" presStyleCnt="0"/>
      <dgm:spPr/>
    </dgm:pt>
    <dgm:pt modelId="{02C14468-0E9D-45A2-BA9F-9F1BED2B185C}" type="pres">
      <dgm:prSet presAssocID="{EACA1BE3-A959-4061-8EAE-35D4225D23CC}" presName="parentShp" presStyleLbl="node1" presStyleIdx="2" presStyleCnt="5" custScaleY="163880">
        <dgm:presLayoutVars>
          <dgm:bulletEnabled val="1"/>
        </dgm:presLayoutVars>
      </dgm:prSet>
      <dgm:spPr/>
    </dgm:pt>
    <dgm:pt modelId="{C807CF04-676B-45FA-834C-CB29F6B44451}" type="pres">
      <dgm:prSet presAssocID="{EACA1BE3-A959-4061-8EAE-35D4225D23CC}" presName="childShp" presStyleLbl="bgAccFollowNode1" presStyleIdx="2" presStyleCnt="5" custScaleY="180699">
        <dgm:presLayoutVars>
          <dgm:bulletEnabled val="1"/>
        </dgm:presLayoutVars>
      </dgm:prSet>
      <dgm:spPr/>
    </dgm:pt>
    <dgm:pt modelId="{F94DD9BC-58EF-4FC9-84C4-6AE1C1B3A4DB}" type="pres">
      <dgm:prSet presAssocID="{089B9624-E630-4620-BBF1-F70638EFBD0F}" presName="spacing" presStyleCnt="0"/>
      <dgm:spPr/>
    </dgm:pt>
    <dgm:pt modelId="{BAC812A7-EACE-4A48-93F4-1D925F784BAF}" type="pres">
      <dgm:prSet presAssocID="{0807E468-F9DA-40C2-8C5E-A17FA48F80FC}" presName="linNode" presStyleCnt="0"/>
      <dgm:spPr/>
    </dgm:pt>
    <dgm:pt modelId="{138C9A2A-9C9D-4A18-9A4F-0A4805043FBE}" type="pres">
      <dgm:prSet presAssocID="{0807E468-F9DA-40C2-8C5E-A17FA48F80FC}" presName="parentShp" presStyleLbl="node1" presStyleIdx="3" presStyleCnt="5" custScaleY="158273" custLinFactY="98368" custLinFactNeighborX="-178" custLinFactNeighborY="100000">
        <dgm:presLayoutVars>
          <dgm:bulletEnabled val="1"/>
        </dgm:presLayoutVars>
      </dgm:prSet>
      <dgm:spPr/>
    </dgm:pt>
    <dgm:pt modelId="{8D73401D-37F8-4E6B-B0CA-82E9CD5EE64F}" type="pres">
      <dgm:prSet presAssocID="{0807E468-F9DA-40C2-8C5E-A17FA48F80FC}" presName="childShp" presStyleLbl="bgAccFollowNode1" presStyleIdx="3" presStyleCnt="5" custScaleY="192264" custLinFactY="100000" custLinFactNeighborX="1335" custLinFactNeighborY="108743">
        <dgm:presLayoutVars>
          <dgm:bulletEnabled val="1"/>
        </dgm:presLayoutVars>
      </dgm:prSet>
      <dgm:spPr/>
    </dgm:pt>
    <dgm:pt modelId="{33CC1E96-364B-4DDA-A6C1-B57E0491E57C}" type="pres">
      <dgm:prSet presAssocID="{4F671534-10EF-4280-92A9-302ED229859D}" presName="spacing" presStyleCnt="0"/>
      <dgm:spPr/>
    </dgm:pt>
    <dgm:pt modelId="{A04C8157-FAD3-403E-9819-23933766A626}" type="pres">
      <dgm:prSet presAssocID="{FC751C0D-E3D1-4964-B475-5A41950BD089}" presName="linNode" presStyleCnt="0"/>
      <dgm:spPr/>
    </dgm:pt>
    <dgm:pt modelId="{47A148D2-D526-455C-B0AF-460E744AA7C7}" type="pres">
      <dgm:prSet presAssocID="{FC751C0D-E3D1-4964-B475-5A41950BD089}" presName="parentShp" presStyleLbl="node1" presStyleIdx="4" presStyleCnt="5" custScaleY="178350" custLinFactY="-100000" custLinFactNeighborX="-81" custLinFactNeighborY="-112570">
        <dgm:presLayoutVars>
          <dgm:bulletEnabled val="1"/>
        </dgm:presLayoutVars>
      </dgm:prSet>
      <dgm:spPr/>
    </dgm:pt>
    <dgm:pt modelId="{15081CE5-0FB2-4D75-8507-DE45BB6B4C6D}" type="pres">
      <dgm:prSet presAssocID="{FC751C0D-E3D1-4964-B475-5A41950BD089}" presName="childShp" presStyleLbl="bgAccFollowNode1" presStyleIdx="4" presStyleCnt="5" custScaleY="235883" custLinFactY="-100000" custLinFactNeighborX="923" custLinFactNeighborY="-116663">
        <dgm:presLayoutVars>
          <dgm:bulletEnabled val="1"/>
        </dgm:presLayoutVars>
      </dgm:prSet>
      <dgm:spPr/>
    </dgm:pt>
  </dgm:ptLst>
  <dgm:cxnLst>
    <dgm:cxn modelId="{8B2E5701-3D6E-4911-8751-56D9B0441C91}" type="presOf" srcId="{EACA1BE3-A959-4061-8EAE-35D4225D23CC}" destId="{02C14468-0E9D-45A2-BA9F-9F1BED2B185C}" srcOrd="0" destOrd="0" presId="urn:microsoft.com/office/officeart/2005/8/layout/vList6"/>
    <dgm:cxn modelId="{D7E22006-FD1C-4349-87B9-90B9F4E43820}" srcId="{FC751C0D-E3D1-4964-B475-5A41950BD089}" destId="{01BC3EE2-C242-45C9-AFD1-161A268798AD}" srcOrd="1" destOrd="0" parTransId="{AA76915B-F3EF-46A0-ADEC-A2451CD10DA7}" sibTransId="{D0CC6539-76F6-4CA1-A3EE-F9F04609E96B}"/>
    <dgm:cxn modelId="{CB3AB308-4F5C-495B-AF60-2C66F52C362D}" type="presOf" srcId="{D81E24E5-C6F8-4F18-8D51-D1BEE41835C4}" destId="{BF67D51B-BBF7-4A1A-A00F-052B6F2E322C}" srcOrd="0" destOrd="0" presId="urn:microsoft.com/office/officeart/2005/8/layout/vList6"/>
    <dgm:cxn modelId="{24B4180D-F004-4415-8247-1D218C3CF27D}" type="presOf" srcId="{FC751C0D-E3D1-4964-B475-5A41950BD089}" destId="{47A148D2-D526-455C-B0AF-460E744AA7C7}" srcOrd="0" destOrd="0" presId="urn:microsoft.com/office/officeart/2005/8/layout/vList6"/>
    <dgm:cxn modelId="{654F190E-68AD-4ED7-B086-9A0ADD866A4D}" srcId="{EACA1BE3-A959-4061-8EAE-35D4225D23CC}" destId="{5F7A2217-3AE0-493A-89A8-9CA4B281DDC9}" srcOrd="0" destOrd="0" parTransId="{B8DCD218-95A7-449D-821E-07099111D86A}" sibTransId="{FEE7670A-9CF4-4533-8D49-0E62EFC758F3}"/>
    <dgm:cxn modelId="{1237A416-008D-4003-8CC0-70C379DA670B}" type="presOf" srcId="{9FAD776D-9FB4-427E-A6ED-5F6287109957}" destId="{505823D6-12BE-48C9-87DE-98A0C6D762FE}" srcOrd="0" destOrd="1" presId="urn:microsoft.com/office/officeart/2005/8/layout/vList6"/>
    <dgm:cxn modelId="{63C53622-D3E4-4B5C-9974-FB9993D5AA07}" srcId="{D81E24E5-C6F8-4F18-8D51-D1BEE41835C4}" destId="{AA45E3CB-CC3D-45EC-B77F-EF1BF967DF65}" srcOrd="1" destOrd="0" parTransId="{B26D0C9D-6AE5-4DBF-82AD-A1CADE88D835}" sibTransId="{E0624458-D2FC-4820-8656-C7C3D53305D1}"/>
    <dgm:cxn modelId="{7EB65835-82D4-4036-8B41-13B852D6B980}" type="presOf" srcId="{0807E468-F9DA-40C2-8C5E-A17FA48F80FC}" destId="{138C9A2A-9C9D-4A18-9A4F-0A4805043FBE}" srcOrd="0" destOrd="0" presId="urn:microsoft.com/office/officeart/2005/8/layout/vList6"/>
    <dgm:cxn modelId="{7FFE6B3B-39EF-40CC-9B54-155A6CD0601E}" type="presOf" srcId="{5F7A2217-3AE0-493A-89A8-9CA4B281DDC9}" destId="{C807CF04-676B-45FA-834C-CB29F6B44451}" srcOrd="0" destOrd="0" presId="urn:microsoft.com/office/officeart/2005/8/layout/vList6"/>
    <dgm:cxn modelId="{C71F2E3D-2A3E-4BBF-A1F4-E30B26DECEA9}" type="presOf" srcId="{6B9CD565-9860-42F1-975D-01CB9B873580}" destId="{15081CE5-0FB2-4D75-8507-DE45BB6B4C6D}" srcOrd="0" destOrd="0" presId="urn:microsoft.com/office/officeart/2005/8/layout/vList6"/>
    <dgm:cxn modelId="{EA6A1960-8977-4506-9E0F-4A8B565FEDFA}" type="presOf" srcId="{AA45E3CB-CC3D-45EC-B77F-EF1BF967DF65}" destId="{A5E8A64B-FE4A-43A0-A994-1B0FE4569E9E}" srcOrd="0" destOrd="1" presId="urn:microsoft.com/office/officeart/2005/8/layout/vList6"/>
    <dgm:cxn modelId="{05A64962-7D4C-44BB-A053-89960CF2A38E}" type="presOf" srcId="{C77896CB-8829-4DCC-9E81-FEC967E54B9D}" destId="{505823D6-12BE-48C9-87DE-98A0C6D762FE}" srcOrd="0" destOrd="0" presId="urn:microsoft.com/office/officeart/2005/8/layout/vList6"/>
    <dgm:cxn modelId="{BE36CC62-2A77-4DE0-9AB1-E9CC1604D608}" srcId="{EACA1BE3-A959-4061-8EAE-35D4225D23CC}" destId="{91599B44-DBC4-4BF2-AFE2-DA67B59778F9}" srcOrd="2" destOrd="0" parTransId="{E0A0FA6B-ABBA-4659-8A5C-F51E8C5E7E3B}" sibTransId="{C3ED5855-9500-43B4-904A-D11D3CD856B1}"/>
    <dgm:cxn modelId="{20A26249-1F6B-4FA0-823E-971ADDDBE0C7}" srcId="{0807E468-F9DA-40C2-8C5E-A17FA48F80FC}" destId="{D0491951-250F-4E28-9F57-A5FC994D73BC}" srcOrd="0" destOrd="0" parTransId="{91E952E4-64E4-4360-88D1-66B076952068}" sibTransId="{7EF0E917-468C-4A13-AAE2-F41D799444C8}"/>
    <dgm:cxn modelId="{3EC1F249-631D-4113-977B-1D6A9BEDDB33}" srcId="{FC751C0D-E3D1-4964-B475-5A41950BD089}" destId="{6B9CD565-9860-42F1-975D-01CB9B873580}" srcOrd="0" destOrd="0" parTransId="{B2C45116-F738-4270-BA8A-BC700B3318F1}" sibTransId="{20AD7D87-1156-42A7-9CBE-3ABB8AA1C079}"/>
    <dgm:cxn modelId="{B636436B-63EC-4E0F-8126-45D0E897DA50}" type="presOf" srcId="{01BC3EE2-C242-45C9-AFD1-161A268798AD}" destId="{15081CE5-0FB2-4D75-8507-DE45BB6B4C6D}" srcOrd="0" destOrd="1" presId="urn:microsoft.com/office/officeart/2005/8/layout/vList6"/>
    <dgm:cxn modelId="{994E6C52-F75F-4773-8FE5-86D535A65EEE}" srcId="{FC751C0D-E3D1-4964-B475-5A41950BD089}" destId="{046DD6A8-AB35-496F-A762-356430F731A7}" srcOrd="3" destOrd="0" parTransId="{1F5169E8-E63C-4CC2-882D-DB15323A4B7A}" sibTransId="{CC953234-5416-4903-BC70-9B2A9B945F91}"/>
    <dgm:cxn modelId="{EC68F774-301D-482F-A1DC-B574F182529D}" type="presOf" srcId="{37CF8A0F-FF7A-44EC-98B1-0464B9F5E758}" destId="{B6D027B8-F40A-4EED-B0B7-3E6FC155694A}" srcOrd="0" destOrd="0" presId="urn:microsoft.com/office/officeart/2005/8/layout/vList6"/>
    <dgm:cxn modelId="{1A355975-BFF2-4B07-8437-D90F874E8BFE}" srcId="{9D15742D-E821-4F79-BD78-321725B75408}" destId="{EACA1BE3-A959-4061-8EAE-35D4225D23CC}" srcOrd="2" destOrd="0" parTransId="{58E0E067-1EF1-40E4-B574-981C387484D0}" sibTransId="{089B9624-E630-4620-BBF1-F70638EFBD0F}"/>
    <dgm:cxn modelId="{C4667F57-EC35-498A-980F-CCD56858BB20}" type="presOf" srcId="{046DD6A8-AB35-496F-A762-356430F731A7}" destId="{15081CE5-0FB2-4D75-8507-DE45BB6B4C6D}" srcOrd="0" destOrd="3" presId="urn:microsoft.com/office/officeart/2005/8/layout/vList6"/>
    <dgm:cxn modelId="{618DE85A-61CA-4380-8206-EEAF6A87E331}" srcId="{37CF8A0F-FF7A-44EC-98B1-0464B9F5E758}" destId="{C77896CB-8829-4DCC-9E81-FEC967E54B9D}" srcOrd="0" destOrd="0" parTransId="{4A64036B-C7D4-483F-949E-0B7F6D1BD4D3}" sibTransId="{319AAD73-681C-4B41-8A7A-FE30568FA446}"/>
    <dgm:cxn modelId="{76E3CF84-6F53-4BD5-928B-3AD9C5C34D9E}" srcId="{D81E24E5-C6F8-4F18-8D51-D1BEE41835C4}" destId="{218C501F-438D-451D-8A8D-A760E3421F10}" srcOrd="0" destOrd="0" parTransId="{A473944E-C065-483F-BE96-5D93313D734C}" sibTransId="{7A93ED96-A15A-4041-9AA7-768C63137CDA}"/>
    <dgm:cxn modelId="{0C633793-CA6B-42FC-9F34-EC86763838B3}" srcId="{9D15742D-E821-4F79-BD78-321725B75408}" destId="{0807E468-F9DA-40C2-8C5E-A17FA48F80FC}" srcOrd="3" destOrd="0" parTransId="{3BA61B39-B1CD-4956-91DB-3C574684F4FB}" sibTransId="{4F671534-10EF-4280-92A9-302ED229859D}"/>
    <dgm:cxn modelId="{1212309D-24C4-4729-80F0-5A013AC98DFF}" srcId="{9D15742D-E821-4F79-BD78-321725B75408}" destId="{37CF8A0F-FF7A-44EC-98B1-0464B9F5E758}" srcOrd="1" destOrd="0" parTransId="{2C39C0A2-8DF2-43BD-BB41-E682674FED31}" sibTransId="{DF8F6097-FC9A-4BE5-AB56-44CF766BB55F}"/>
    <dgm:cxn modelId="{B327EEAD-EF84-41F9-A917-0D5099330C3D}" srcId="{9D15742D-E821-4F79-BD78-321725B75408}" destId="{FC751C0D-E3D1-4964-B475-5A41950BD089}" srcOrd="4" destOrd="0" parTransId="{2C71480F-5216-4FF0-A20C-9FC480C9F98C}" sibTransId="{9F949B6D-6358-4158-9D2D-DFA0663990FE}"/>
    <dgm:cxn modelId="{4170FBB7-9F89-4E3F-9C6A-39230F0607B3}" srcId="{0807E468-F9DA-40C2-8C5E-A17FA48F80FC}" destId="{147A3D78-EBDF-4315-9518-FB970EA2D443}" srcOrd="1" destOrd="0" parTransId="{8AF5BAA4-7AF3-418E-9BCA-AFAF6DD9930D}" sibTransId="{43408B1C-3A01-4702-A40A-2F0C1F7054ED}"/>
    <dgm:cxn modelId="{7F6952C7-26A9-4D5F-AD08-A91C8205FD51}" type="presOf" srcId="{9D15742D-E821-4F79-BD78-321725B75408}" destId="{6FA353C3-78B6-416C-9F86-27681983596F}" srcOrd="0" destOrd="0" presId="urn:microsoft.com/office/officeart/2005/8/layout/vList6"/>
    <dgm:cxn modelId="{20CA89CC-B48E-4289-91BD-DCEC728DCE8A}" srcId="{FC751C0D-E3D1-4964-B475-5A41950BD089}" destId="{5DCF77FA-6977-4B28-89CD-7BCACC762678}" srcOrd="2" destOrd="0" parTransId="{B79D9989-AE7C-4130-AA37-1753445A6F05}" sibTransId="{892898B9-B825-47AC-8BA5-B98D5546E582}"/>
    <dgm:cxn modelId="{F048A3D1-C136-4BCB-A74E-4F90046B5EEC}" type="presOf" srcId="{D0491951-250F-4E28-9F57-A5FC994D73BC}" destId="{8D73401D-37F8-4E6B-B0CA-82E9CD5EE64F}" srcOrd="0" destOrd="0" presId="urn:microsoft.com/office/officeart/2005/8/layout/vList6"/>
    <dgm:cxn modelId="{CABF59E1-2DED-4EE9-AB69-2AA3302D42D0}" type="presOf" srcId="{AC208BBA-BD17-45D3-BB0F-2916444A19A6}" destId="{C807CF04-676B-45FA-834C-CB29F6B44451}" srcOrd="0" destOrd="1" presId="urn:microsoft.com/office/officeart/2005/8/layout/vList6"/>
    <dgm:cxn modelId="{A86424E8-BBC8-4D60-AC87-A3BDB452BB0E}" srcId="{9D15742D-E821-4F79-BD78-321725B75408}" destId="{D81E24E5-C6F8-4F18-8D51-D1BEE41835C4}" srcOrd="0" destOrd="0" parTransId="{9AF1F7F1-206F-4F75-9816-F5AEA557CADE}" sibTransId="{C5A68828-C817-4185-920D-4FCFF0215A72}"/>
    <dgm:cxn modelId="{B699A2E8-B195-4CB8-9BBC-07C1779744FF}" srcId="{37CF8A0F-FF7A-44EC-98B1-0464B9F5E758}" destId="{9FAD776D-9FB4-427E-A6ED-5F6287109957}" srcOrd="1" destOrd="0" parTransId="{C3F88FE4-2799-4F15-9EB4-F8272E5ACBAD}" sibTransId="{C2ACC183-4717-41F1-8A3B-2BBCBABACE3B}"/>
    <dgm:cxn modelId="{C7D11EE9-D0A8-473C-8FB6-0F6D8A151C69}" type="presOf" srcId="{91599B44-DBC4-4BF2-AFE2-DA67B59778F9}" destId="{C807CF04-676B-45FA-834C-CB29F6B44451}" srcOrd="0" destOrd="2" presId="urn:microsoft.com/office/officeart/2005/8/layout/vList6"/>
    <dgm:cxn modelId="{AA96CFEF-C35E-4FA4-AAB7-2AFA1C03F3F2}" type="presOf" srcId="{147A3D78-EBDF-4315-9518-FB970EA2D443}" destId="{8D73401D-37F8-4E6B-B0CA-82E9CD5EE64F}" srcOrd="0" destOrd="1" presId="urn:microsoft.com/office/officeart/2005/8/layout/vList6"/>
    <dgm:cxn modelId="{0D72F8F1-F878-4BE4-BD79-1C08ABCCC0AF}" type="presOf" srcId="{5DCF77FA-6977-4B28-89CD-7BCACC762678}" destId="{15081CE5-0FB2-4D75-8507-DE45BB6B4C6D}" srcOrd="0" destOrd="2" presId="urn:microsoft.com/office/officeart/2005/8/layout/vList6"/>
    <dgm:cxn modelId="{7CA679F8-AEBD-4162-A5E3-9637F76146CA}" type="presOf" srcId="{218C501F-438D-451D-8A8D-A760E3421F10}" destId="{A5E8A64B-FE4A-43A0-A994-1B0FE4569E9E}" srcOrd="0" destOrd="0" presId="urn:microsoft.com/office/officeart/2005/8/layout/vList6"/>
    <dgm:cxn modelId="{4879EEFC-7060-4297-B0F3-B50B76872166}" srcId="{EACA1BE3-A959-4061-8EAE-35D4225D23CC}" destId="{AC208BBA-BD17-45D3-BB0F-2916444A19A6}" srcOrd="1" destOrd="0" parTransId="{DE696C25-BAC0-4FE5-B911-D2292F25FCFB}" sibTransId="{DF126B67-EB82-4239-963D-8529EF1FA2A7}"/>
    <dgm:cxn modelId="{D402E5A2-4A40-47EF-BFFB-8C223837A130}" type="presParOf" srcId="{6FA353C3-78B6-416C-9F86-27681983596F}" destId="{DCA4C970-156B-4E0F-84BA-49379A7FB213}" srcOrd="0" destOrd="0" presId="urn:microsoft.com/office/officeart/2005/8/layout/vList6"/>
    <dgm:cxn modelId="{85AC798F-B343-49F2-8FDC-7D9F77FE347D}" type="presParOf" srcId="{DCA4C970-156B-4E0F-84BA-49379A7FB213}" destId="{BF67D51B-BBF7-4A1A-A00F-052B6F2E322C}" srcOrd="0" destOrd="0" presId="urn:microsoft.com/office/officeart/2005/8/layout/vList6"/>
    <dgm:cxn modelId="{818D97EB-D43E-4D14-8254-1602D14E0487}" type="presParOf" srcId="{DCA4C970-156B-4E0F-84BA-49379A7FB213}" destId="{A5E8A64B-FE4A-43A0-A994-1B0FE4569E9E}" srcOrd="1" destOrd="0" presId="urn:microsoft.com/office/officeart/2005/8/layout/vList6"/>
    <dgm:cxn modelId="{C7E8BCF7-ECCF-4422-93E9-B3530E270997}" type="presParOf" srcId="{6FA353C3-78B6-416C-9F86-27681983596F}" destId="{6C4B7A11-EDB9-4E04-97BE-9EE8B4BDE65E}" srcOrd="1" destOrd="0" presId="urn:microsoft.com/office/officeart/2005/8/layout/vList6"/>
    <dgm:cxn modelId="{8B124FD8-E91C-4133-8124-E3ACCC9C9D5C}" type="presParOf" srcId="{6FA353C3-78B6-416C-9F86-27681983596F}" destId="{0BEC6B89-0D04-4AC1-9FE6-8F7A9A64F390}" srcOrd="2" destOrd="0" presId="urn:microsoft.com/office/officeart/2005/8/layout/vList6"/>
    <dgm:cxn modelId="{7AD96957-89F2-4AC6-ADB9-36A93DB156B3}" type="presParOf" srcId="{0BEC6B89-0D04-4AC1-9FE6-8F7A9A64F390}" destId="{B6D027B8-F40A-4EED-B0B7-3E6FC155694A}" srcOrd="0" destOrd="0" presId="urn:microsoft.com/office/officeart/2005/8/layout/vList6"/>
    <dgm:cxn modelId="{12076EAE-C400-4ADF-80A8-76C6EAE39367}" type="presParOf" srcId="{0BEC6B89-0D04-4AC1-9FE6-8F7A9A64F390}" destId="{505823D6-12BE-48C9-87DE-98A0C6D762FE}" srcOrd="1" destOrd="0" presId="urn:microsoft.com/office/officeart/2005/8/layout/vList6"/>
    <dgm:cxn modelId="{D9F5FE6B-8B37-4F0F-A855-B1C0CCB4B6C4}" type="presParOf" srcId="{6FA353C3-78B6-416C-9F86-27681983596F}" destId="{AF8988AE-BFBE-4B98-B472-4D83495B5085}" srcOrd="3" destOrd="0" presId="urn:microsoft.com/office/officeart/2005/8/layout/vList6"/>
    <dgm:cxn modelId="{B93910C7-D3B1-4550-A901-CFE9F5805563}" type="presParOf" srcId="{6FA353C3-78B6-416C-9F86-27681983596F}" destId="{37966094-47E0-49A6-A2D5-86910D9DE117}" srcOrd="4" destOrd="0" presId="urn:microsoft.com/office/officeart/2005/8/layout/vList6"/>
    <dgm:cxn modelId="{77A87A71-41AE-4725-B5DF-7876CE622DDA}" type="presParOf" srcId="{37966094-47E0-49A6-A2D5-86910D9DE117}" destId="{02C14468-0E9D-45A2-BA9F-9F1BED2B185C}" srcOrd="0" destOrd="0" presId="urn:microsoft.com/office/officeart/2005/8/layout/vList6"/>
    <dgm:cxn modelId="{FCADE739-E61E-4B27-9133-2DEE19F58681}" type="presParOf" srcId="{37966094-47E0-49A6-A2D5-86910D9DE117}" destId="{C807CF04-676B-45FA-834C-CB29F6B44451}" srcOrd="1" destOrd="0" presId="urn:microsoft.com/office/officeart/2005/8/layout/vList6"/>
    <dgm:cxn modelId="{C6FEE301-4F1D-4C4D-B743-E1854747FCD6}" type="presParOf" srcId="{6FA353C3-78B6-416C-9F86-27681983596F}" destId="{F94DD9BC-58EF-4FC9-84C4-6AE1C1B3A4DB}" srcOrd="5" destOrd="0" presId="urn:microsoft.com/office/officeart/2005/8/layout/vList6"/>
    <dgm:cxn modelId="{C7D605D0-CB62-4C06-BAC9-2F0F0566943E}" type="presParOf" srcId="{6FA353C3-78B6-416C-9F86-27681983596F}" destId="{BAC812A7-EACE-4A48-93F4-1D925F784BAF}" srcOrd="6" destOrd="0" presId="urn:microsoft.com/office/officeart/2005/8/layout/vList6"/>
    <dgm:cxn modelId="{321B5C37-1EC6-4684-98E5-E3598210D7A7}" type="presParOf" srcId="{BAC812A7-EACE-4A48-93F4-1D925F784BAF}" destId="{138C9A2A-9C9D-4A18-9A4F-0A4805043FBE}" srcOrd="0" destOrd="0" presId="urn:microsoft.com/office/officeart/2005/8/layout/vList6"/>
    <dgm:cxn modelId="{09BC9F9D-AF9A-40B6-B5FA-5237D11BFE8D}" type="presParOf" srcId="{BAC812A7-EACE-4A48-93F4-1D925F784BAF}" destId="{8D73401D-37F8-4E6B-B0CA-82E9CD5EE64F}" srcOrd="1" destOrd="0" presId="urn:microsoft.com/office/officeart/2005/8/layout/vList6"/>
    <dgm:cxn modelId="{245D2404-9469-4C6C-9FA3-CE00A285E079}" type="presParOf" srcId="{6FA353C3-78B6-416C-9F86-27681983596F}" destId="{33CC1E96-364B-4DDA-A6C1-B57E0491E57C}" srcOrd="7" destOrd="0" presId="urn:microsoft.com/office/officeart/2005/8/layout/vList6"/>
    <dgm:cxn modelId="{330FDF48-9695-4DD8-8701-15C9C6E3CE68}" type="presParOf" srcId="{6FA353C3-78B6-416C-9F86-27681983596F}" destId="{A04C8157-FAD3-403E-9819-23933766A626}" srcOrd="8" destOrd="0" presId="urn:microsoft.com/office/officeart/2005/8/layout/vList6"/>
    <dgm:cxn modelId="{9C2D224D-75DE-4D41-BCDA-912D24DC8FDB}" type="presParOf" srcId="{A04C8157-FAD3-403E-9819-23933766A626}" destId="{47A148D2-D526-455C-B0AF-460E744AA7C7}" srcOrd="0" destOrd="0" presId="urn:microsoft.com/office/officeart/2005/8/layout/vList6"/>
    <dgm:cxn modelId="{A1D69978-80C9-4CC4-9E3C-E0B2CD845504}" type="presParOf" srcId="{A04C8157-FAD3-403E-9819-23933766A626}" destId="{15081CE5-0FB2-4D75-8507-DE45BB6B4C6D}" srcOrd="1" destOrd="0" presId="urn:microsoft.com/office/officeart/2005/8/layout/vList6"/>
  </dgm:cxnLst>
  <dgm:bg>
    <a:noFill/>
  </dgm:bg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5E8A64B-FE4A-43A0-A994-1B0FE4569E9E}">
      <dsp:nvSpPr>
        <dsp:cNvPr id="0" name=""/>
        <dsp:cNvSpPr/>
      </dsp:nvSpPr>
      <dsp:spPr>
        <a:xfrm>
          <a:off x="4063869" y="0"/>
          <a:ext cx="6080943" cy="1182510"/>
        </a:xfrm>
        <a:prstGeom prst="rightArrow">
          <a:avLst>
            <a:gd name="adj1" fmla="val 75000"/>
            <a:gd name="adj2" fmla="val 50000"/>
          </a:avLst>
        </a:prstGeom>
        <a:gradFill rotWithShape="0">
          <a:gsLst>
            <a:gs pos="0">
              <a:schemeClr val="accent4">
                <a:tint val="60000"/>
                <a:satMod val="105000"/>
                <a:lumMod val="105000"/>
              </a:schemeClr>
            </a:gs>
            <a:gs pos="100000">
              <a:schemeClr val="accent4">
                <a:tint val="65000"/>
                <a:satMod val="100000"/>
                <a:lumMod val="100000"/>
              </a:schemeClr>
            </a:gs>
            <a:gs pos="100000">
              <a:schemeClr val="accent4">
                <a:tint val="70000"/>
                <a:satMod val="100000"/>
                <a:lumMod val="100000"/>
              </a:schemeClr>
            </a:gs>
          </a:gsLst>
          <a:lin ang="5400000" scaled="0"/>
        </a:gradFill>
        <a:ln w="6350" cap="flat" cmpd="sng" algn="ctr">
          <a:solidFill>
            <a:schemeClr val="accent4"/>
          </a:solidFill>
          <a:prstDash val="solid"/>
        </a:ln>
        <a:effectLst/>
      </dsp:spPr>
      <dsp:style>
        <a:lnRef idx="1">
          <a:schemeClr val="accent4"/>
        </a:lnRef>
        <a:fillRef idx="2">
          <a:schemeClr val="accent4"/>
        </a:fillRef>
        <a:effectRef idx="1">
          <a:schemeClr val="accent4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1400" kern="1200" noProof="0" dirty="0">
              <a:latin typeface="Times New Roman" panose="02020603050405020304" pitchFamily="18" charset="0"/>
              <a:cs typeface="Times New Roman" panose="02020603050405020304" pitchFamily="18" charset="0"/>
            </a:rPr>
            <a:t>Padomi ievēl uz 2 gadiem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1400" kern="1200" noProof="0" dirty="0">
              <a:latin typeface="Times New Roman" panose="02020603050405020304" pitchFamily="18" charset="0"/>
              <a:cs typeface="Times New Roman" panose="02020603050405020304" pitchFamily="18" charset="0"/>
            </a:rPr>
            <a:t>Padome strādā ar NVO būtiskiem jautājumiem, kuri skar sektoru kopumā, kā arī</a:t>
          </a:r>
          <a:r>
            <a:rPr lang="lv-LV" sz="1400" b="1" kern="1200" noProof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lv-LV" sz="1400" kern="1200" noProof="0" dirty="0">
              <a:latin typeface="Times New Roman" panose="02020603050405020304" pitchFamily="18" charset="0"/>
              <a:cs typeface="Times New Roman" panose="02020603050405020304" pitchFamily="18" charset="0"/>
            </a:rPr>
            <a:t>var risināt specifiskus NVO jomai svarīgus jautājumus, ja tie attiecas uz visu nozari</a:t>
          </a:r>
        </a:p>
      </dsp:txBody>
      <dsp:txXfrm>
        <a:off x="4063869" y="147814"/>
        <a:ext cx="5637502" cy="886882"/>
      </dsp:txXfrm>
    </dsp:sp>
    <dsp:sp modelId="{BF67D51B-BBF7-4A1A-A00F-052B6F2E322C}">
      <dsp:nvSpPr>
        <dsp:cNvPr id="0" name=""/>
        <dsp:cNvSpPr/>
      </dsp:nvSpPr>
      <dsp:spPr>
        <a:xfrm>
          <a:off x="16689" y="216973"/>
          <a:ext cx="4053962" cy="752526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43815" rIns="87630" bIns="43815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300" kern="1200" noProof="0" dirty="0"/>
            <a:t>Memoranda padome</a:t>
          </a:r>
        </a:p>
      </dsp:txBody>
      <dsp:txXfrm>
        <a:off x="53424" y="253708"/>
        <a:ext cx="3980492" cy="679056"/>
      </dsp:txXfrm>
    </dsp:sp>
    <dsp:sp modelId="{505823D6-12BE-48C9-87DE-98A0C6D762FE}">
      <dsp:nvSpPr>
        <dsp:cNvPr id="0" name=""/>
        <dsp:cNvSpPr/>
      </dsp:nvSpPr>
      <dsp:spPr>
        <a:xfrm>
          <a:off x="4015472" y="1230755"/>
          <a:ext cx="6128202" cy="940284"/>
        </a:xfrm>
        <a:prstGeom prst="rightArrow">
          <a:avLst>
            <a:gd name="adj1" fmla="val 75000"/>
            <a:gd name="adj2" fmla="val 50000"/>
          </a:avLst>
        </a:prstGeom>
        <a:gradFill rotWithShape="1">
          <a:gsLst>
            <a:gs pos="0">
              <a:schemeClr val="accent4">
                <a:tint val="60000"/>
                <a:satMod val="105000"/>
                <a:lumMod val="105000"/>
              </a:schemeClr>
            </a:gs>
            <a:gs pos="100000">
              <a:schemeClr val="accent4">
                <a:tint val="65000"/>
                <a:satMod val="100000"/>
                <a:lumMod val="100000"/>
              </a:schemeClr>
            </a:gs>
            <a:gs pos="100000">
              <a:schemeClr val="accent4">
                <a:tint val="70000"/>
                <a:satMod val="100000"/>
                <a:lumMod val="100000"/>
              </a:schemeClr>
            </a:gs>
          </a:gsLst>
          <a:lin ang="5400000" scaled="0"/>
        </a:gradFill>
        <a:ln w="6350" cap="flat" cmpd="sng" algn="ctr">
          <a:solidFill>
            <a:schemeClr val="accent4"/>
          </a:solidFill>
          <a:prstDash val="solid"/>
        </a:ln>
        <a:effectLst/>
      </dsp:spPr>
      <dsp:style>
        <a:lnRef idx="1">
          <a:schemeClr val="accent4"/>
        </a:lnRef>
        <a:fillRef idx="2">
          <a:schemeClr val="accent4"/>
        </a:fillRef>
        <a:effectRef idx="1">
          <a:schemeClr val="accent4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1400" kern="1200" noProof="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Valsts kancelejas un atbilstošā kārtībā atlasīta NVO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1400" kern="1200" noProof="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Nodrošina Memoranda padomes, Foruma, Paplašinātās padomes sēžu un darba grupu darbu un informācijas apriti sēžu starplaikos</a:t>
          </a:r>
        </a:p>
      </dsp:txBody>
      <dsp:txXfrm>
        <a:off x="4015472" y="1348291"/>
        <a:ext cx="5775596" cy="705213"/>
      </dsp:txXfrm>
    </dsp:sp>
    <dsp:sp modelId="{B6D027B8-F40A-4EED-B0B7-3E6FC155694A}">
      <dsp:nvSpPr>
        <dsp:cNvPr id="0" name=""/>
        <dsp:cNvSpPr/>
      </dsp:nvSpPr>
      <dsp:spPr>
        <a:xfrm>
          <a:off x="1138" y="1282032"/>
          <a:ext cx="4014334" cy="837730"/>
        </a:xfrm>
        <a:prstGeom prst="roundRect">
          <a:avLst/>
        </a:prstGeom>
        <a:solidFill>
          <a:schemeClr val="accent3">
            <a:hueOff val="-308516"/>
            <a:satOff val="-5418"/>
            <a:lumOff val="-9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43815" rIns="87630" bIns="43815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300" kern="1200" noProof="0" dirty="0"/>
            <a:t>Sekretariāts</a:t>
          </a:r>
        </a:p>
      </dsp:txBody>
      <dsp:txXfrm>
        <a:off x="42033" y="1322927"/>
        <a:ext cx="3932544" cy="755940"/>
      </dsp:txXfrm>
    </dsp:sp>
    <dsp:sp modelId="{C807CF04-676B-45FA-834C-CB29F6B44451}">
      <dsp:nvSpPr>
        <dsp:cNvPr id="0" name=""/>
        <dsp:cNvSpPr/>
      </dsp:nvSpPr>
      <dsp:spPr>
        <a:xfrm>
          <a:off x="4058915" y="2218035"/>
          <a:ext cx="6080943" cy="849211"/>
        </a:xfrm>
        <a:prstGeom prst="rightArrow">
          <a:avLst>
            <a:gd name="adj1" fmla="val 75000"/>
            <a:gd name="adj2" fmla="val 50000"/>
          </a:avLst>
        </a:prstGeom>
        <a:gradFill rotWithShape="1">
          <a:gsLst>
            <a:gs pos="0">
              <a:schemeClr val="accent4">
                <a:tint val="60000"/>
                <a:satMod val="105000"/>
                <a:lumMod val="105000"/>
              </a:schemeClr>
            </a:gs>
            <a:gs pos="100000">
              <a:schemeClr val="accent4">
                <a:tint val="65000"/>
                <a:satMod val="100000"/>
                <a:lumMod val="100000"/>
              </a:schemeClr>
            </a:gs>
            <a:gs pos="100000">
              <a:schemeClr val="accent4">
                <a:tint val="70000"/>
                <a:satMod val="100000"/>
                <a:lumMod val="100000"/>
              </a:schemeClr>
            </a:gs>
          </a:gsLst>
          <a:lin ang="5400000" scaled="0"/>
        </a:gradFill>
        <a:ln w="6350" cap="flat" cmpd="sng" algn="ctr">
          <a:solidFill>
            <a:schemeClr val="accent4"/>
          </a:solidFill>
          <a:prstDash val="solid"/>
        </a:ln>
        <a:effectLst/>
      </dsp:spPr>
      <dsp:style>
        <a:lnRef idx="1">
          <a:schemeClr val="accent4"/>
        </a:lnRef>
        <a:fillRef idx="2">
          <a:schemeClr val="accent4"/>
        </a:fillRef>
        <a:effectRef idx="1">
          <a:schemeClr val="accent4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1400" kern="1200" noProof="0" dirty="0">
              <a:latin typeface="Times New Roman" panose="02020603050405020304" pitchFamily="18" charset="0"/>
              <a:cs typeface="Times New Roman" panose="02020603050405020304" pitchFamily="18" charset="0"/>
            </a:rPr>
            <a:t>1) Finanšu un nodokļu/Budžeta darba grupa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1400" kern="1200" noProof="0" dirty="0">
              <a:latin typeface="Times New Roman" panose="02020603050405020304" pitchFamily="18" charset="0"/>
              <a:cs typeface="Times New Roman" panose="02020603050405020304" pitchFamily="18" charset="0"/>
            </a:rPr>
            <a:t>2) Satura plānošanas darba grupa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1400" kern="1200" noProof="0" dirty="0">
              <a:latin typeface="Times New Roman" panose="02020603050405020304" pitchFamily="18" charset="0"/>
              <a:cs typeface="Times New Roman" panose="02020603050405020304" pitchFamily="18" charset="0"/>
            </a:rPr>
            <a:t>3) Sabiedrības iesaistes un atvērtās pārvaldības partnerības darba grupa</a:t>
          </a:r>
        </a:p>
      </dsp:txBody>
      <dsp:txXfrm>
        <a:off x="4058915" y="2324186"/>
        <a:ext cx="5762489" cy="636909"/>
      </dsp:txXfrm>
    </dsp:sp>
    <dsp:sp modelId="{02C14468-0E9D-45A2-BA9F-9F1BED2B185C}">
      <dsp:nvSpPr>
        <dsp:cNvPr id="0" name=""/>
        <dsp:cNvSpPr/>
      </dsp:nvSpPr>
      <dsp:spPr>
        <a:xfrm>
          <a:off x="4953" y="2257556"/>
          <a:ext cx="4053962" cy="770168"/>
        </a:xfrm>
        <a:prstGeom prst="roundRect">
          <a:avLst/>
        </a:prstGeom>
        <a:solidFill>
          <a:schemeClr val="accent3">
            <a:hueOff val="-617032"/>
            <a:satOff val="-10836"/>
            <a:lumOff val="-19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43815" rIns="87630" bIns="43815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300" kern="1200" noProof="0" dirty="0"/>
            <a:t>Darba grupas</a:t>
          </a:r>
        </a:p>
      </dsp:txBody>
      <dsp:txXfrm>
        <a:off x="42550" y="2295153"/>
        <a:ext cx="3978768" cy="694974"/>
      </dsp:txXfrm>
    </dsp:sp>
    <dsp:sp modelId="{8D73401D-37F8-4E6B-B0CA-82E9CD5EE64F}">
      <dsp:nvSpPr>
        <dsp:cNvPr id="0" name=""/>
        <dsp:cNvSpPr/>
      </dsp:nvSpPr>
      <dsp:spPr>
        <a:xfrm>
          <a:off x="4063869" y="4095248"/>
          <a:ext cx="6080943" cy="903561"/>
        </a:xfrm>
        <a:prstGeom prst="rightArrow">
          <a:avLst>
            <a:gd name="adj1" fmla="val 75000"/>
            <a:gd name="adj2" fmla="val 50000"/>
          </a:avLst>
        </a:prstGeom>
        <a:gradFill rotWithShape="1">
          <a:gsLst>
            <a:gs pos="0">
              <a:schemeClr val="accent4">
                <a:tint val="60000"/>
                <a:satMod val="105000"/>
                <a:lumMod val="105000"/>
              </a:schemeClr>
            </a:gs>
            <a:gs pos="100000">
              <a:schemeClr val="accent4">
                <a:tint val="65000"/>
                <a:satMod val="100000"/>
                <a:lumMod val="100000"/>
              </a:schemeClr>
            </a:gs>
            <a:gs pos="100000">
              <a:schemeClr val="accent4">
                <a:tint val="70000"/>
                <a:satMod val="100000"/>
                <a:lumMod val="100000"/>
              </a:schemeClr>
            </a:gs>
          </a:gsLst>
          <a:lin ang="5400000" scaled="0"/>
        </a:gradFill>
        <a:ln w="6350" cap="flat" cmpd="sng" algn="ctr">
          <a:solidFill>
            <a:schemeClr val="accent4"/>
          </a:solidFill>
          <a:prstDash val="solid"/>
        </a:ln>
        <a:effectLst/>
      </dsp:spPr>
      <dsp:style>
        <a:lnRef idx="1">
          <a:schemeClr val="accent4"/>
        </a:lnRef>
        <a:fillRef idx="2">
          <a:schemeClr val="accent4"/>
        </a:fillRef>
        <a:effectRef idx="1">
          <a:schemeClr val="accent4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1400" kern="1200" noProof="0" dirty="0">
              <a:latin typeface="Times New Roman" panose="02020603050405020304" pitchFamily="18" charset="0"/>
              <a:cs typeface="Times New Roman" panose="02020603050405020304" pitchFamily="18" charset="0"/>
            </a:rPr>
            <a:t>Notiek reizi gadā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1400" kern="1200" noProof="0" dirty="0">
              <a:latin typeface="Times New Roman" panose="02020603050405020304" pitchFamily="18" charset="0"/>
              <a:cs typeface="Times New Roman" panose="02020603050405020304" pitchFamily="18" charset="0"/>
            </a:rPr>
            <a:t>Gala rezultātā tiek apzinātas NVO jomas aktualitātes un iezīmēti stratēģiskie virzieni Memoranda padomes tālākajam darbam</a:t>
          </a:r>
        </a:p>
      </dsp:txBody>
      <dsp:txXfrm>
        <a:off x="4063869" y="4208193"/>
        <a:ext cx="5742108" cy="677671"/>
      </dsp:txXfrm>
    </dsp:sp>
    <dsp:sp modelId="{138C9A2A-9C9D-4A18-9A4F-0A4805043FBE}">
      <dsp:nvSpPr>
        <dsp:cNvPr id="0" name=""/>
        <dsp:cNvSpPr/>
      </dsp:nvSpPr>
      <dsp:spPr>
        <a:xfrm>
          <a:off x="0" y="4126362"/>
          <a:ext cx="4053962" cy="743818"/>
        </a:xfrm>
        <a:prstGeom prst="roundRect">
          <a:avLst/>
        </a:prstGeom>
        <a:solidFill>
          <a:schemeClr val="accent3">
            <a:hueOff val="-925547"/>
            <a:satOff val="-16253"/>
            <a:lumOff val="-29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43815" rIns="87630" bIns="43815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300" kern="1200" noProof="0" dirty="0"/>
            <a:t>Forums</a:t>
          </a:r>
        </a:p>
      </dsp:txBody>
      <dsp:txXfrm>
        <a:off x="36310" y="4162672"/>
        <a:ext cx="3981342" cy="671198"/>
      </dsp:txXfrm>
    </dsp:sp>
    <dsp:sp modelId="{15081CE5-0FB2-4D75-8507-DE45BB6B4C6D}">
      <dsp:nvSpPr>
        <dsp:cNvPr id="0" name=""/>
        <dsp:cNvSpPr/>
      </dsp:nvSpPr>
      <dsp:spPr>
        <a:xfrm>
          <a:off x="4063869" y="3046573"/>
          <a:ext cx="6080943" cy="1108553"/>
        </a:xfrm>
        <a:prstGeom prst="rightArrow">
          <a:avLst>
            <a:gd name="adj1" fmla="val 75000"/>
            <a:gd name="adj2" fmla="val 50000"/>
          </a:avLst>
        </a:prstGeom>
        <a:gradFill rotWithShape="1">
          <a:gsLst>
            <a:gs pos="0">
              <a:schemeClr val="accent4">
                <a:tint val="60000"/>
                <a:satMod val="105000"/>
                <a:lumMod val="105000"/>
              </a:schemeClr>
            </a:gs>
            <a:gs pos="100000">
              <a:schemeClr val="accent4">
                <a:tint val="65000"/>
                <a:satMod val="100000"/>
                <a:lumMod val="100000"/>
              </a:schemeClr>
            </a:gs>
            <a:gs pos="100000">
              <a:schemeClr val="accent4">
                <a:tint val="70000"/>
                <a:satMod val="100000"/>
                <a:lumMod val="100000"/>
              </a:schemeClr>
            </a:gs>
          </a:gsLst>
          <a:lin ang="5400000" scaled="0"/>
        </a:gradFill>
        <a:ln w="6350" cap="flat" cmpd="sng" algn="ctr">
          <a:solidFill>
            <a:schemeClr val="accent4"/>
          </a:solidFill>
          <a:prstDash val="solid"/>
        </a:ln>
        <a:effectLst/>
      </dsp:spPr>
      <dsp:style>
        <a:lnRef idx="1">
          <a:schemeClr val="accent4"/>
        </a:lnRef>
        <a:fillRef idx="2">
          <a:schemeClr val="accent4"/>
        </a:fillRef>
        <a:effectRef idx="1">
          <a:schemeClr val="accent4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1400" kern="1200" noProof="0" dirty="0">
              <a:latin typeface="Times New Roman" panose="02020603050405020304" pitchFamily="18" charset="0"/>
              <a:cs typeface="Times New Roman" panose="02020603050405020304" pitchFamily="18" charset="0"/>
            </a:rPr>
            <a:t>Notiek reizi gadā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1400" kern="1200" noProof="0" dirty="0">
              <a:latin typeface="Times New Roman" panose="02020603050405020304" pitchFamily="18" charset="0"/>
              <a:cs typeface="Times New Roman" panose="02020603050405020304" pitchFamily="18" charset="0"/>
            </a:rPr>
            <a:t>Tiek skatīts viens NVO sektoram ļoti būtisks jautājums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1400" kern="1200" noProof="0" dirty="0">
              <a:latin typeface="Times New Roman" panose="02020603050405020304" pitchFamily="18" charset="0"/>
              <a:cs typeface="Times New Roman" panose="02020603050405020304" pitchFamily="18" charset="0"/>
            </a:rPr>
            <a:t>Piedalās Memoranda padomes locekļi, pieaicinātie ministri un MP 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1400" kern="1200" noProof="0" dirty="0">
              <a:latin typeface="Times New Roman" panose="02020603050405020304" pitchFamily="18" charset="0"/>
              <a:cs typeface="Times New Roman" panose="02020603050405020304" pitchFamily="18" charset="0"/>
            </a:rPr>
            <a:t>Sēdes rezultātā tiek pieņemti lēmumi  ar politisko akceptu.</a:t>
          </a:r>
        </a:p>
      </dsp:txBody>
      <dsp:txXfrm>
        <a:off x="4063869" y="3185142"/>
        <a:ext cx="5665236" cy="831415"/>
      </dsp:txXfrm>
    </dsp:sp>
    <dsp:sp modelId="{47A148D2-D526-455C-B0AF-460E744AA7C7}">
      <dsp:nvSpPr>
        <dsp:cNvPr id="0" name=""/>
        <dsp:cNvSpPr/>
      </dsp:nvSpPr>
      <dsp:spPr>
        <a:xfrm>
          <a:off x="27" y="3200999"/>
          <a:ext cx="4053962" cy="838171"/>
        </a:xfrm>
        <a:prstGeom prst="roundRect">
          <a:avLst/>
        </a:prstGeom>
        <a:solidFill>
          <a:schemeClr val="accent3">
            <a:hueOff val="-1234063"/>
            <a:satOff val="-21671"/>
            <a:lumOff val="-39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43815" rIns="87630" bIns="43815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300" kern="1200" noProof="0" dirty="0"/>
            <a:t>Paplašinātās padomes sēde</a:t>
          </a:r>
        </a:p>
      </dsp:txBody>
      <dsp:txXfrm>
        <a:off x="40943" y="3241915"/>
        <a:ext cx="3972130" cy="75633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NameandTitleOrganizationalChart">
  <dgm:title val=""/>
  <dgm:desc val=""/>
  <dgm:catLst>
    <dgm:cat type="hierarchy" pri="125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Max/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h" fact="0.4"/>
              </dgm:constrLst>
              <dgm:ruleLst>
                <dgm:rule type="primFontSz" val="5" fact="NaN" max="NaN"/>
              </dgm:ruleLst>
            </dgm:layoutNode>
            <dgm:layoutNode name="titleText1" styleLbl="fgAcc0">
              <dgm:varLst>
                <dgm:chMax val="0"/>
                <dgm:chPref val="0"/>
              </dgm:varLst>
              <dgm:alg type="tx">
                <dgm:param type="parTxLTRAlign" val="r"/>
              </dgm:alg>
              <dgm:shape xmlns:r="http://schemas.openxmlformats.org/officeDocument/2006/relationships" type="rect" r:blip="">
                <dgm:adjLst/>
              </dgm:shape>
              <dgm:presOf axis="followSib" ptType="sibTrans" hideLastTrans="0" cnt="1"/>
              <dgm:constrLst>
                <dgm:constr type="primFontSz" val="65"/>
                <dgm:constr type="lMarg" refType="primFontSz" fact="0.2"/>
                <dgm:constr type="rMarg" refType="primFontSz" fact="0.2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1" func="var" arg="hierBranch" op="equ" val="hang">
                    <dgm:layoutNode name="Name42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3">
                    <dgm:layoutNode name="Name44">
                      <dgm:choose name="Name45">
                        <dgm:if name="Name46" axis="self" func="depth" op="lte" val="2">
                          <dgm:choose name="Name47">
                            <dgm:if name="Name4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4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0">
                          <dgm:choose name="Name51">
                            <dgm:if name="Name52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3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54">
                  <dgm:if name="Name55" func="var" arg="hierBranch" op="equ" val="l">
                    <dgm:choose name="Name56">
                      <dgm:if name="Name57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58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59" func="var" arg="hierBranch" op="equ" val="r">
                    <dgm:choose name="Name60">
                      <dgm:if name="Name61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2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3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64" func="var" arg="hierBranch" op="equ" val="init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else name="Name65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66">
                    <dgm:if name="Name67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68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69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70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 styleLbl="node1">
                    <dgm:varLst>
                      <dgm:chMax/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h" fact="0.4"/>
                    </dgm:constrLst>
                    <dgm:ruleLst>
                      <dgm:rule type="primFontSz" val="5" fact="NaN" max="NaN"/>
                    </dgm:ruleLst>
                  </dgm:layoutNode>
                  <dgm:layoutNode name="titleText2" styleLbl="fgAcc1">
                    <dgm:varLst>
                      <dgm:chMax val="0"/>
                      <dgm:chPref val="0"/>
                    </dgm:varLst>
                    <dgm:alg type="tx">
                      <dgm:param type="parTxLTRAlign" val="r"/>
                    </dgm:alg>
                    <dgm:shape xmlns:r="http://schemas.openxmlformats.org/officeDocument/2006/relationships" type="rect" r:blip="">
                      <dgm:adjLst/>
                    </dgm:shape>
                    <dgm:presOf axis="followSib" ptType="sibTrans" hideLastTrans="0" cnt="1"/>
                    <dgm:constrLst>
                      <dgm:constr type="primFontSz" val="65"/>
                      <dgm:constr type="lMarg" refType="primFontSz" fact="0.2"/>
                      <dgm:constr type="rMarg" refType="primFontSz" fact="0.2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71">
                    <dgm:if name="Name72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73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74" func="var" arg="hierBranch" op="equ" val="hang">
                      <dgm:choose name="Name75">
                        <dgm:if name="Name76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77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78" func="var" arg="hierBranch" op="equ" val="std">
                      <dgm:choose name="Name79">
                        <dgm:if name="Name80" func="var" arg="dir" op="equ" val="norm">
                          <dgm:alg type="hierChild"/>
                        </dgm:if>
                        <dgm:else name="Name81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82" func="var" arg="hierBranch" op="equ" val="init">
                      <dgm:choose name="Name83">
                        <dgm:if name="Name84" func="var" arg="dir" op="equ" val="norm">
                          <dgm:alg type="hierChild"/>
                        </dgm:if>
                        <dgm:else name="Name85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else name="Name86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87" ref="rep2a"/>
                </dgm:layoutNode>
                <dgm:layoutNode name="hierChild5">
                  <dgm:choose name="Name88">
                    <dgm:if name="Name89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90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91" ref="rep2b"/>
                </dgm:layoutNode>
              </dgm:layoutNode>
            </dgm:forEach>
          </dgm:layoutNode>
          <dgm:layoutNode name="hierChild3">
            <dgm:choose name="Name92">
              <dgm:if name="Name93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94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95" axis="precedSib" ptType="parTrans" st="-1" cnt="1">
                <dgm:layoutNode name="Name96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97">
                  <dgm:if name="Name98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99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0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1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02" func="var" arg="hierBranch" op="equ" val="init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else name="Name103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04">
                    <dgm:if name="Name105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06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07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08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 styleLbl="asst1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h" fact="0.4"/>
                    </dgm:constrLst>
                    <dgm:ruleLst>
                      <dgm:rule type="primFontSz" val="5" fact="NaN" max="NaN"/>
                    </dgm:ruleLst>
                  </dgm:layoutNode>
                  <dgm:layoutNode name="titleText3" styleLbl="fgAcc2">
                    <dgm:varLst>
                      <dgm:chMax val="0"/>
                      <dgm:chPref val="0"/>
                    </dgm:varLst>
                    <dgm:alg type="tx">
                      <dgm:param type="parTxLTRAlign" val="r"/>
                    </dgm:alg>
                    <dgm:shape xmlns:r="http://schemas.openxmlformats.org/officeDocument/2006/relationships" type="rect" r:blip="">
                      <dgm:adjLst/>
                    </dgm:shape>
                    <dgm:presOf axis="followSib" ptType="sibTrans" hideLastTrans="0" cnt="1"/>
                    <dgm:constrLst>
                      <dgm:constr type="primFontSz" val="65"/>
                      <dgm:constr type="lMarg" refType="primFontSz" fact="0.2"/>
                      <dgm:constr type="rMarg" refType="primFontSz" fact="0.2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09">
                    <dgm:if name="Name110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11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12" func="var" arg="hierBranch" op="equ" val="hang">
                      <dgm:choose name="Name113">
                        <dgm:if name="Name114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15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16" func="var" arg="hierBranch" op="equ" val="std">
                      <dgm:choose name="Name117">
                        <dgm:if name="Name118" func="var" arg="dir" op="equ" val="norm">
                          <dgm:alg type="hierChild"/>
                        </dgm:if>
                        <dgm:else name="Name119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20" func="var" arg="hierBranch" op="equ" val="init">
                      <dgm:alg type="hierChild"/>
                    </dgm:if>
                    <dgm:else name="Name12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22" ref="rep2a"/>
                </dgm:layoutNode>
                <dgm:layoutNode name="hierChild7">
                  <dgm:choose name="Name123">
                    <dgm:if name="Name12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2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26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DDF2EE5E-D9B8-4FE2-BFB4-0041231DDED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45F7137-6988-47C0-8585-A66AEC20D136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89E174-9300-4BD3-B0E4-6925BFA1C548}" type="datetimeFigureOut">
              <a:rPr lang="en-GB" smtClean="0"/>
              <a:t>26/09/2018</a:t>
            </a:fld>
            <a:endParaRPr lang="en-GB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9A8955B6-2C46-48D0-9662-893D1EEA487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23CE8A51-4F7D-4828-8818-89BCED390D8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42BD735-3BDD-4DC7-9591-A5A82012D5E9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0D707ED-AC13-4B9F-9CFD-4912CD85DA4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611358-AAF9-4DC4-9A22-829454D54B17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48A87A34-81AB-432B-8DAE-1953F412C126}" type="datetimeFigureOut">
              <a:rPr lang="en-US" smtClean="0"/>
              <a:t>9/26/2018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435336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9/26/2018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75180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9/26/2018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45408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9/26/2018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27664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9/26/2018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39513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48A87A34-81AB-432B-8DAE-1953F412C126}" type="datetimeFigureOut">
              <a:rPr lang="en-US" smtClean="0"/>
              <a:t>9/26/2018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433428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9/26/2018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7991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9/26/2018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38429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9/26/2018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90775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9/26/2018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35913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9/26/2018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8936909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48A87A34-81AB-432B-8DAE-1953F412C126}" type="datetimeFigureOut">
              <a:rPr lang="en-US" smtClean="0"/>
              <a:t>9/26/2018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0463612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9/26/2018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24316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4" r:id="rId1"/>
    <p:sldLayoutId id="2147483795" r:id="rId2"/>
    <p:sldLayoutId id="2147483796" r:id="rId3"/>
    <p:sldLayoutId id="2147483797" r:id="rId4"/>
    <p:sldLayoutId id="2147483798" r:id="rId5"/>
    <p:sldLayoutId id="2147483799" r:id="rId6"/>
    <p:sldLayoutId id="2147483800" r:id="rId7"/>
    <p:sldLayoutId id="2147483801" r:id="rId8"/>
    <p:sldLayoutId id="2147483802" r:id="rId9"/>
    <p:sldLayoutId id="2147483803" r:id="rId10"/>
    <p:sldLayoutId id="2147483804" r:id="rId11"/>
    <p:sldLayoutId id="2147483805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5C52F9-7EA0-4B29-A7DB-A8535047D3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724786"/>
            <a:ext cx="10058400" cy="728629"/>
          </a:xfrm>
        </p:spPr>
        <p:txBody>
          <a:bodyPr>
            <a:normAutofit fontScale="90000"/>
          </a:bodyPr>
          <a:lstStyle/>
          <a:p>
            <a:r>
              <a:rPr lang="en-GB" dirty="0"/>
              <a:t>Memoranda </a:t>
            </a:r>
            <a:r>
              <a:rPr lang="en-GB" dirty="0" err="1"/>
              <a:t>struktūra</a:t>
            </a:r>
            <a:r>
              <a:rPr lang="en-GB" dirty="0"/>
              <a:t> 2.0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9E4FBA09-97D3-4B02-8309-F0F02862AAB6}"/>
              </a:ext>
            </a:extLst>
          </p:cNvPr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3908095586"/>
              </p:ext>
            </p:extLst>
          </p:nvPr>
        </p:nvGraphicFramePr>
        <p:xfrm>
          <a:off x="980387" y="1800521"/>
          <a:ext cx="10454326" cy="450601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713D79AE-B99B-4B7F-B122-C9CCF43EE5E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35555678"/>
              </p:ext>
            </p:extLst>
          </p:nvPr>
        </p:nvGraphicFramePr>
        <p:xfrm>
          <a:off x="1066800" y="1453415"/>
          <a:ext cx="10144813" cy="51746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D8748CC0-C8BD-40E5-B1CC-0DA11FB2CA5E}"/>
              </a:ext>
            </a:extLst>
          </p:cNvPr>
          <p:cNvSpPr txBox="1"/>
          <p:nvPr/>
        </p:nvSpPr>
        <p:spPr>
          <a:xfrm>
            <a:off x="1133911" y="403300"/>
            <a:ext cx="63113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lv-LV" dirty="0"/>
              <a:t>Darba grupas izstrādātais piedāvājums tālākai diskusijai</a:t>
            </a:r>
          </a:p>
        </p:txBody>
      </p:sp>
    </p:spTree>
    <p:extLst>
      <p:ext uri="{BB962C8B-B14F-4D97-AF65-F5344CB8AC3E}">
        <p14:creationId xmlns:p14="http://schemas.microsoft.com/office/powerpoint/2010/main" val="16582611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D84A24F7-2DA5-487F-B3D7-E0B56DE3E816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>
          <a:blip r:embed="rId2"/>
          <a:stretch>
            <a:fillRect/>
          </a:stretch>
        </p:blipFill>
        <p:spPr>
          <a:xfrm>
            <a:off x="1222358" y="63866"/>
            <a:ext cx="9747284" cy="6730267"/>
          </a:xfrm>
        </p:spPr>
      </p:pic>
    </p:spTree>
    <p:extLst>
      <p:ext uri="{BB962C8B-B14F-4D97-AF65-F5344CB8AC3E}">
        <p14:creationId xmlns:p14="http://schemas.microsoft.com/office/powerpoint/2010/main" val="177038286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TM03457510[[fn=Savon]]</Template>
  <TotalTime>27379</TotalTime>
  <Words>148</Words>
  <Application>Microsoft Office PowerPoint</Application>
  <PresentationFormat>Widescreen</PresentationFormat>
  <Paragraphs>20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Calibri</vt:lpstr>
      <vt:lpstr>Century Gothic</vt:lpstr>
      <vt:lpstr>Garamond</vt:lpstr>
      <vt:lpstr>Times New Roman</vt:lpstr>
      <vt:lpstr>Savon</vt:lpstr>
      <vt:lpstr>Memoranda struktūra 2.0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MK un NVO Memoranda padomes Papildinātais modelis</dc:title>
  <dc:creator>Zaiga</dc:creator>
  <cp:lastModifiedBy>Maira Belova</cp:lastModifiedBy>
  <cp:revision>50</cp:revision>
  <dcterms:created xsi:type="dcterms:W3CDTF">2018-08-07T11:29:15Z</dcterms:created>
  <dcterms:modified xsi:type="dcterms:W3CDTF">2018-09-26T07:36:40Z</dcterms:modified>
</cp:coreProperties>
</file>