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4" r:id="rId1"/>
  </p:sldMasterIdLst>
  <p:notesMasterIdLst>
    <p:notesMasterId r:id="rId12"/>
  </p:notesMasterIdLst>
  <p:sldIdLst>
    <p:sldId id="256" r:id="rId2"/>
    <p:sldId id="269" r:id="rId3"/>
    <p:sldId id="271" r:id="rId4"/>
    <p:sldId id="273" r:id="rId5"/>
    <p:sldId id="258" r:id="rId6"/>
    <p:sldId id="267" r:id="rId7"/>
    <p:sldId id="268" r:id="rId8"/>
    <p:sldId id="274" r:id="rId9"/>
    <p:sldId id="276" r:id="rId10"/>
    <p:sldId id="27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660"/>
  </p:normalViewPr>
  <p:slideViewPr>
    <p:cSldViewPr snapToGrid="0">
      <p:cViewPr varScale="1">
        <p:scale>
          <a:sx n="114" d="100"/>
          <a:sy n="114" d="100"/>
        </p:scale>
        <p:origin x="52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47E2F5-88A3-473B-BA6D-30DB56D5898E}"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lv-LV"/>
        </a:p>
      </dgm:t>
    </dgm:pt>
    <dgm:pt modelId="{6E521005-63BB-46BB-A54B-A31555EE524D}">
      <dgm:prSet phldrT="[Text]"/>
      <dgm:spPr/>
      <dgm:t>
        <a:bodyPr/>
        <a:lstStyle/>
        <a:p>
          <a:r>
            <a:rPr lang="lv-LV" dirty="0">
              <a:latin typeface="Times New Roman" panose="02020603050405020304" pitchFamily="18" charset="0"/>
              <a:cs typeface="Times New Roman" panose="02020603050405020304" pitchFamily="18" charset="0"/>
            </a:rPr>
            <a:t>Uzdevums</a:t>
          </a:r>
        </a:p>
      </dgm:t>
    </dgm:pt>
    <dgm:pt modelId="{E9F13FCA-EFF2-4C6E-B540-35D77483DF53}" type="parTrans" cxnId="{CAAABDB2-0B40-4956-B547-A5B2105455B7}">
      <dgm:prSet/>
      <dgm:spPr/>
      <dgm:t>
        <a:bodyPr/>
        <a:lstStyle/>
        <a:p>
          <a:endParaRPr lang="lv-LV"/>
        </a:p>
      </dgm:t>
    </dgm:pt>
    <dgm:pt modelId="{14C84796-0D87-4D9E-8C0A-0A072281FE44}" type="sibTrans" cxnId="{CAAABDB2-0B40-4956-B547-A5B2105455B7}">
      <dgm:prSet/>
      <dgm:spPr/>
      <dgm:t>
        <a:bodyPr/>
        <a:lstStyle/>
        <a:p>
          <a:endParaRPr lang="lv-LV"/>
        </a:p>
      </dgm:t>
    </dgm:pt>
    <dgm:pt modelId="{56433882-8EE7-458F-9D39-29C4C3444C5D}">
      <dgm:prSet phldrT="[Text]"/>
      <dgm:spPr/>
      <dgm:t>
        <a:bodyPr/>
        <a:lstStyle/>
        <a:p>
          <a:r>
            <a:rPr lang="lv-LV" dirty="0">
              <a:latin typeface="Times New Roman" panose="02020603050405020304" pitchFamily="18" charset="0"/>
              <a:cs typeface="Times New Roman" panose="02020603050405020304" pitchFamily="18" charset="0"/>
            </a:rPr>
            <a:t>Paredzamais rezultāts</a:t>
          </a:r>
        </a:p>
      </dgm:t>
    </dgm:pt>
    <dgm:pt modelId="{65925764-FA4C-44B5-9657-D2E887D21248}" type="parTrans" cxnId="{16BFD1EC-2161-45C5-8EE9-6F6C56D2F90D}">
      <dgm:prSet/>
      <dgm:spPr/>
      <dgm:t>
        <a:bodyPr/>
        <a:lstStyle/>
        <a:p>
          <a:endParaRPr lang="lv-LV"/>
        </a:p>
      </dgm:t>
    </dgm:pt>
    <dgm:pt modelId="{3A8791B3-06BD-4A36-9EDE-DD7B93641E7C}" type="sibTrans" cxnId="{16BFD1EC-2161-45C5-8EE9-6F6C56D2F90D}">
      <dgm:prSet/>
      <dgm:spPr/>
      <dgm:t>
        <a:bodyPr/>
        <a:lstStyle/>
        <a:p>
          <a:endParaRPr lang="lv-LV"/>
        </a:p>
      </dgm:t>
    </dgm:pt>
    <dgm:pt modelId="{C0BE878D-DA73-481A-8C59-9D192F98A2C3}" type="pres">
      <dgm:prSet presAssocID="{B847E2F5-88A3-473B-BA6D-30DB56D5898E}" presName="linear" presStyleCnt="0">
        <dgm:presLayoutVars>
          <dgm:dir/>
          <dgm:animLvl val="lvl"/>
          <dgm:resizeHandles val="exact"/>
        </dgm:presLayoutVars>
      </dgm:prSet>
      <dgm:spPr/>
    </dgm:pt>
    <dgm:pt modelId="{6107781A-A4FC-436F-8FBA-873C545738DA}" type="pres">
      <dgm:prSet presAssocID="{6E521005-63BB-46BB-A54B-A31555EE524D}" presName="parentLin" presStyleCnt="0"/>
      <dgm:spPr/>
    </dgm:pt>
    <dgm:pt modelId="{BA3E7F97-86EE-4D1D-9901-8BC03C60C3B2}" type="pres">
      <dgm:prSet presAssocID="{6E521005-63BB-46BB-A54B-A31555EE524D}" presName="parentLeftMargin" presStyleLbl="node1" presStyleIdx="0" presStyleCnt="2"/>
      <dgm:spPr/>
    </dgm:pt>
    <dgm:pt modelId="{FC8FF2FA-4186-478C-86D5-C9D4DDAE6B71}" type="pres">
      <dgm:prSet presAssocID="{6E521005-63BB-46BB-A54B-A31555EE524D}" presName="parentText" presStyleLbl="node1" presStyleIdx="0" presStyleCnt="2" custScaleX="64427" custScaleY="42252" custLinFactNeighborX="-95545" custLinFactNeighborY="-22950">
        <dgm:presLayoutVars>
          <dgm:chMax val="0"/>
          <dgm:bulletEnabled val="1"/>
        </dgm:presLayoutVars>
      </dgm:prSet>
      <dgm:spPr/>
    </dgm:pt>
    <dgm:pt modelId="{3F2901B3-324C-4E3F-95A0-731124512897}" type="pres">
      <dgm:prSet presAssocID="{6E521005-63BB-46BB-A54B-A31555EE524D}" presName="negativeSpace" presStyleCnt="0"/>
      <dgm:spPr/>
    </dgm:pt>
    <dgm:pt modelId="{F4A48D87-D5FE-4FA5-AC7A-FF81E772AABA}" type="pres">
      <dgm:prSet presAssocID="{6E521005-63BB-46BB-A54B-A31555EE524D}" presName="childText" presStyleLbl="conFgAcc1" presStyleIdx="0" presStyleCnt="2">
        <dgm:presLayoutVars>
          <dgm:bulletEnabled val="1"/>
        </dgm:presLayoutVars>
      </dgm:prSet>
      <dgm:spPr/>
    </dgm:pt>
    <dgm:pt modelId="{AADF1760-B386-48B4-9E70-CF5F776E41EF}" type="pres">
      <dgm:prSet presAssocID="{14C84796-0D87-4D9E-8C0A-0A072281FE44}" presName="spaceBetweenRectangles" presStyleCnt="0"/>
      <dgm:spPr/>
    </dgm:pt>
    <dgm:pt modelId="{A7D672DD-BDB1-49BD-B574-4340D4FFD050}" type="pres">
      <dgm:prSet presAssocID="{56433882-8EE7-458F-9D39-29C4C3444C5D}" presName="parentLin" presStyleCnt="0"/>
      <dgm:spPr/>
    </dgm:pt>
    <dgm:pt modelId="{CF575310-6604-4076-B58E-43682496F01C}" type="pres">
      <dgm:prSet presAssocID="{56433882-8EE7-458F-9D39-29C4C3444C5D}" presName="parentLeftMargin" presStyleLbl="node1" presStyleIdx="0" presStyleCnt="2"/>
      <dgm:spPr/>
    </dgm:pt>
    <dgm:pt modelId="{938B1D8C-5462-486F-98B9-87A29B73211C}" type="pres">
      <dgm:prSet presAssocID="{56433882-8EE7-458F-9D39-29C4C3444C5D}" presName="parentText" presStyleLbl="node1" presStyleIdx="1" presStyleCnt="2" custScaleX="71641" custScaleY="46127" custLinFactX="-212" custLinFactNeighborX="-100000" custLinFactNeighborY="-11083">
        <dgm:presLayoutVars>
          <dgm:chMax val="0"/>
          <dgm:bulletEnabled val="1"/>
        </dgm:presLayoutVars>
      </dgm:prSet>
      <dgm:spPr/>
    </dgm:pt>
    <dgm:pt modelId="{AA1CC279-D234-44FD-83A6-208DE7C933EF}" type="pres">
      <dgm:prSet presAssocID="{56433882-8EE7-458F-9D39-29C4C3444C5D}" presName="negativeSpace" presStyleCnt="0"/>
      <dgm:spPr/>
    </dgm:pt>
    <dgm:pt modelId="{ACF09110-8433-4E8D-A4DE-310F2FA2C424}" type="pres">
      <dgm:prSet presAssocID="{56433882-8EE7-458F-9D39-29C4C3444C5D}" presName="childText" presStyleLbl="conFgAcc1" presStyleIdx="1" presStyleCnt="2">
        <dgm:presLayoutVars>
          <dgm:bulletEnabled val="1"/>
        </dgm:presLayoutVars>
      </dgm:prSet>
      <dgm:spPr/>
    </dgm:pt>
  </dgm:ptLst>
  <dgm:cxnLst>
    <dgm:cxn modelId="{CF54781C-D33D-4B14-83FC-3186A5F6C9AA}" type="presOf" srcId="{56433882-8EE7-458F-9D39-29C4C3444C5D}" destId="{CF575310-6604-4076-B58E-43682496F01C}" srcOrd="0" destOrd="0" presId="urn:microsoft.com/office/officeart/2005/8/layout/list1"/>
    <dgm:cxn modelId="{AA087A4B-6394-4A89-9CFF-875ADE6B0BE5}" type="presOf" srcId="{6E521005-63BB-46BB-A54B-A31555EE524D}" destId="{BA3E7F97-86EE-4D1D-9901-8BC03C60C3B2}" srcOrd="0" destOrd="0" presId="urn:microsoft.com/office/officeart/2005/8/layout/list1"/>
    <dgm:cxn modelId="{31DFD7A2-EEB2-4F4D-8F47-E0A40C270CC2}" type="presOf" srcId="{6E521005-63BB-46BB-A54B-A31555EE524D}" destId="{FC8FF2FA-4186-478C-86D5-C9D4DDAE6B71}" srcOrd="1" destOrd="0" presId="urn:microsoft.com/office/officeart/2005/8/layout/list1"/>
    <dgm:cxn modelId="{A6ABBDA6-B65D-4911-BF8B-AB95E087581F}" type="presOf" srcId="{B847E2F5-88A3-473B-BA6D-30DB56D5898E}" destId="{C0BE878D-DA73-481A-8C59-9D192F98A2C3}" srcOrd="0" destOrd="0" presId="urn:microsoft.com/office/officeart/2005/8/layout/list1"/>
    <dgm:cxn modelId="{CAAABDB2-0B40-4956-B547-A5B2105455B7}" srcId="{B847E2F5-88A3-473B-BA6D-30DB56D5898E}" destId="{6E521005-63BB-46BB-A54B-A31555EE524D}" srcOrd="0" destOrd="0" parTransId="{E9F13FCA-EFF2-4C6E-B540-35D77483DF53}" sibTransId="{14C84796-0D87-4D9E-8C0A-0A072281FE44}"/>
    <dgm:cxn modelId="{90AB0ACE-3107-49BE-95DE-42339F0F11D0}" type="presOf" srcId="{56433882-8EE7-458F-9D39-29C4C3444C5D}" destId="{938B1D8C-5462-486F-98B9-87A29B73211C}" srcOrd="1" destOrd="0" presId="urn:microsoft.com/office/officeart/2005/8/layout/list1"/>
    <dgm:cxn modelId="{16BFD1EC-2161-45C5-8EE9-6F6C56D2F90D}" srcId="{B847E2F5-88A3-473B-BA6D-30DB56D5898E}" destId="{56433882-8EE7-458F-9D39-29C4C3444C5D}" srcOrd="1" destOrd="0" parTransId="{65925764-FA4C-44B5-9657-D2E887D21248}" sibTransId="{3A8791B3-06BD-4A36-9EDE-DD7B93641E7C}"/>
    <dgm:cxn modelId="{351F240F-2E6E-4A7E-8906-9D9AA75926D7}" type="presParOf" srcId="{C0BE878D-DA73-481A-8C59-9D192F98A2C3}" destId="{6107781A-A4FC-436F-8FBA-873C545738DA}" srcOrd="0" destOrd="0" presId="urn:microsoft.com/office/officeart/2005/8/layout/list1"/>
    <dgm:cxn modelId="{EC33E8D9-3590-419B-BCDF-B2B7D9875645}" type="presParOf" srcId="{6107781A-A4FC-436F-8FBA-873C545738DA}" destId="{BA3E7F97-86EE-4D1D-9901-8BC03C60C3B2}" srcOrd="0" destOrd="0" presId="urn:microsoft.com/office/officeart/2005/8/layout/list1"/>
    <dgm:cxn modelId="{2252A471-1D2B-4D4D-B262-CE24DF49465C}" type="presParOf" srcId="{6107781A-A4FC-436F-8FBA-873C545738DA}" destId="{FC8FF2FA-4186-478C-86D5-C9D4DDAE6B71}" srcOrd="1" destOrd="0" presId="urn:microsoft.com/office/officeart/2005/8/layout/list1"/>
    <dgm:cxn modelId="{1820D2E9-F8C8-4503-B33D-979131168724}" type="presParOf" srcId="{C0BE878D-DA73-481A-8C59-9D192F98A2C3}" destId="{3F2901B3-324C-4E3F-95A0-731124512897}" srcOrd="1" destOrd="0" presId="urn:microsoft.com/office/officeart/2005/8/layout/list1"/>
    <dgm:cxn modelId="{67AC3159-9DD5-4CF9-AA4D-8DA9248F5A0A}" type="presParOf" srcId="{C0BE878D-DA73-481A-8C59-9D192F98A2C3}" destId="{F4A48D87-D5FE-4FA5-AC7A-FF81E772AABA}" srcOrd="2" destOrd="0" presId="urn:microsoft.com/office/officeart/2005/8/layout/list1"/>
    <dgm:cxn modelId="{3BC8BA50-659D-4BCB-936D-0E0E3C9A8C96}" type="presParOf" srcId="{C0BE878D-DA73-481A-8C59-9D192F98A2C3}" destId="{AADF1760-B386-48B4-9E70-CF5F776E41EF}" srcOrd="3" destOrd="0" presId="urn:microsoft.com/office/officeart/2005/8/layout/list1"/>
    <dgm:cxn modelId="{0AF8ACD6-879A-4E7D-AD90-7608A45771EE}" type="presParOf" srcId="{C0BE878D-DA73-481A-8C59-9D192F98A2C3}" destId="{A7D672DD-BDB1-49BD-B574-4340D4FFD050}" srcOrd="4" destOrd="0" presId="urn:microsoft.com/office/officeart/2005/8/layout/list1"/>
    <dgm:cxn modelId="{39B9FD39-A987-44F8-8BD7-EBBA5D85CBD0}" type="presParOf" srcId="{A7D672DD-BDB1-49BD-B574-4340D4FFD050}" destId="{CF575310-6604-4076-B58E-43682496F01C}" srcOrd="0" destOrd="0" presId="urn:microsoft.com/office/officeart/2005/8/layout/list1"/>
    <dgm:cxn modelId="{89EC691D-D56E-4783-8830-8E02990DD7E9}" type="presParOf" srcId="{A7D672DD-BDB1-49BD-B574-4340D4FFD050}" destId="{938B1D8C-5462-486F-98B9-87A29B73211C}" srcOrd="1" destOrd="0" presId="urn:microsoft.com/office/officeart/2005/8/layout/list1"/>
    <dgm:cxn modelId="{B738A67A-AA73-4E1D-9D72-BD1DCD5C3B1E}" type="presParOf" srcId="{C0BE878D-DA73-481A-8C59-9D192F98A2C3}" destId="{AA1CC279-D234-44FD-83A6-208DE7C933EF}" srcOrd="5" destOrd="0" presId="urn:microsoft.com/office/officeart/2005/8/layout/list1"/>
    <dgm:cxn modelId="{CA36C23C-52F1-4014-A656-FB0846C22A2D}" type="presParOf" srcId="{C0BE878D-DA73-481A-8C59-9D192F98A2C3}" destId="{ACF09110-8433-4E8D-A4DE-310F2FA2C424}"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B648AA-B463-4534-A528-1329D32F10FF}"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lv-LV"/>
        </a:p>
      </dgm:t>
    </dgm:pt>
    <dgm:pt modelId="{2E1D9C87-F451-440E-9241-1CEF67750213}">
      <dgm:prSet phldrT="[Text]" custT="1"/>
      <dgm:spPr/>
      <dgm:t>
        <a:bodyPr/>
        <a:lstStyle/>
        <a:p>
          <a:endParaRPr lang="lv-LV" sz="1800" b="1" dirty="0">
            <a:latin typeface="Times New Roman" panose="02020603050405020304" pitchFamily="18" charset="0"/>
            <a:cs typeface="Times New Roman" panose="02020603050405020304" pitchFamily="18" charset="0"/>
          </a:endParaRPr>
        </a:p>
        <a:p>
          <a:r>
            <a:rPr lang="lv-LV" sz="1800" b="1" dirty="0">
              <a:latin typeface="Times New Roman" panose="02020603050405020304" pitchFamily="18" charset="0"/>
              <a:cs typeface="Times New Roman" panose="02020603050405020304" pitchFamily="18" charset="0"/>
            </a:rPr>
            <a:t>Finansējuma trūkums nevalstisko organizāciju darbībai</a:t>
          </a:r>
        </a:p>
      </dgm:t>
    </dgm:pt>
    <dgm:pt modelId="{4D848112-AA97-42A1-9E49-D45FADCB89A8}" type="parTrans" cxnId="{E310CB86-FC9A-40CA-8020-55B9931A0A2F}">
      <dgm:prSet/>
      <dgm:spPr/>
      <dgm:t>
        <a:bodyPr/>
        <a:lstStyle/>
        <a:p>
          <a:endParaRPr lang="lv-LV"/>
        </a:p>
      </dgm:t>
    </dgm:pt>
    <dgm:pt modelId="{5ACDB75E-125F-48ED-9124-6F15819A4C6C}" type="sibTrans" cxnId="{E310CB86-FC9A-40CA-8020-55B9931A0A2F}">
      <dgm:prSet/>
      <dgm:spPr/>
      <dgm:t>
        <a:bodyPr/>
        <a:lstStyle/>
        <a:p>
          <a:endParaRPr lang="lv-LV"/>
        </a:p>
      </dgm:t>
    </dgm:pt>
    <dgm:pt modelId="{CCC69AE2-4373-4987-97C2-71368B417E9A}">
      <dgm:prSet phldrT="[Text]" custT="1"/>
      <dgm:spPr/>
      <dgm:t>
        <a:bodyPr/>
        <a:lstStyle/>
        <a:p>
          <a:r>
            <a:rPr lang="lv-LV" sz="1800" dirty="0">
              <a:latin typeface="Times New Roman" panose="02020603050405020304" pitchFamily="18" charset="0"/>
              <a:cs typeface="Times New Roman" panose="02020603050405020304" pitchFamily="18" charset="0"/>
            </a:rPr>
            <a:t>Nepieciešams </a:t>
          </a:r>
          <a:r>
            <a:rPr lang="lv-LV" sz="1800" b="1" dirty="0">
              <a:latin typeface="Times New Roman" panose="02020603050405020304" pitchFamily="18" charset="0"/>
              <a:cs typeface="Times New Roman" panose="02020603050405020304" pitchFamily="18" charset="0"/>
            </a:rPr>
            <a:t>nodrošināt finansējuma avotu dažādību </a:t>
          </a:r>
          <a:r>
            <a:rPr lang="lv-LV" sz="1800" dirty="0">
              <a:latin typeface="Times New Roman" panose="02020603050405020304" pitchFamily="18" charset="0"/>
              <a:cs typeface="Times New Roman" panose="02020603050405020304" pitchFamily="18" charset="0"/>
            </a:rPr>
            <a:t>(tai skaitā attiecībā uz ziedojumu apjoma pieaugumu, atvieglot NVO saimniecisko darbību utt.)</a:t>
          </a:r>
        </a:p>
      </dgm:t>
    </dgm:pt>
    <dgm:pt modelId="{477BCE0F-D141-4DE5-BC63-A1FD41CDD8EA}" type="parTrans" cxnId="{FA446912-E74C-41F1-8F0A-FB88E2F028EB}">
      <dgm:prSet/>
      <dgm:spPr/>
      <dgm:t>
        <a:bodyPr/>
        <a:lstStyle/>
        <a:p>
          <a:endParaRPr lang="lv-LV"/>
        </a:p>
      </dgm:t>
    </dgm:pt>
    <dgm:pt modelId="{84EE55BF-FB76-4650-9BD2-14EA3AC67E44}" type="sibTrans" cxnId="{FA446912-E74C-41F1-8F0A-FB88E2F028EB}">
      <dgm:prSet/>
      <dgm:spPr/>
      <dgm:t>
        <a:bodyPr/>
        <a:lstStyle/>
        <a:p>
          <a:endParaRPr lang="lv-LV"/>
        </a:p>
      </dgm:t>
    </dgm:pt>
    <dgm:pt modelId="{09C85771-678C-4E1E-832A-72C7F7D006F4}">
      <dgm:prSet phldrT="[Text]" custT="1"/>
      <dgm:spPr/>
      <dgm:t>
        <a:bodyPr/>
        <a:lstStyle/>
        <a:p>
          <a:r>
            <a:rPr lang="lv-LV" sz="1800" b="1" dirty="0">
              <a:latin typeface="Times New Roman" panose="02020603050405020304" pitchFamily="18" charset="0"/>
              <a:cs typeface="Times New Roman" panose="02020603050405020304" pitchFamily="18" charset="0"/>
            </a:rPr>
            <a:t>NVO un publiskās pārvaldes dialoga kvalitāte</a:t>
          </a:r>
        </a:p>
      </dgm:t>
    </dgm:pt>
    <dgm:pt modelId="{996DE8FD-1CED-419E-A48B-3192B3037D68}" type="parTrans" cxnId="{2903B942-F573-4759-88C6-8C4E0471DDA1}">
      <dgm:prSet/>
      <dgm:spPr/>
      <dgm:t>
        <a:bodyPr/>
        <a:lstStyle/>
        <a:p>
          <a:endParaRPr lang="lv-LV"/>
        </a:p>
      </dgm:t>
    </dgm:pt>
    <dgm:pt modelId="{A4828840-7291-48CE-818A-A9059C81B416}" type="sibTrans" cxnId="{2903B942-F573-4759-88C6-8C4E0471DDA1}">
      <dgm:prSet/>
      <dgm:spPr/>
      <dgm:t>
        <a:bodyPr/>
        <a:lstStyle/>
        <a:p>
          <a:endParaRPr lang="lv-LV"/>
        </a:p>
      </dgm:t>
    </dgm:pt>
    <dgm:pt modelId="{9D21E24A-87E9-4CF3-8A93-C327C4B4F846}">
      <dgm:prSet phldrT="[Text]" custT="1"/>
      <dgm:spPr/>
      <dgm:t>
        <a:bodyPr/>
        <a:lstStyle/>
        <a:p>
          <a:r>
            <a:rPr lang="lv-LV" sz="1800" b="1" dirty="0">
              <a:latin typeface="Times New Roman" panose="02020603050405020304" pitchFamily="18" charset="0"/>
              <a:cs typeface="Times New Roman" panose="02020603050405020304" pitchFamily="18" charset="0"/>
            </a:rPr>
            <a:t>Jānodrošina pakāpenisks valsts finansējuma pieaugumus</a:t>
          </a:r>
          <a:r>
            <a:rPr lang="lv-LV" sz="1800" dirty="0">
              <a:latin typeface="Times New Roman" panose="02020603050405020304" pitchFamily="18" charset="0"/>
              <a:cs typeface="Times New Roman" panose="02020603050405020304" pitchFamily="18" charset="0"/>
            </a:rPr>
            <a:t>, nodrošinot reālās NVO sektora vajadzības, tai skaitā paredzot NVO fonda finansējuma pieaugumu</a:t>
          </a:r>
        </a:p>
      </dgm:t>
    </dgm:pt>
    <dgm:pt modelId="{E6E43520-F16D-43D0-B769-67B3E096C836}" type="parTrans" cxnId="{04BD3092-E9E9-4241-BC74-EDF8B7CF1FAE}">
      <dgm:prSet/>
      <dgm:spPr/>
      <dgm:t>
        <a:bodyPr/>
        <a:lstStyle/>
        <a:p>
          <a:endParaRPr lang="lv-LV"/>
        </a:p>
      </dgm:t>
    </dgm:pt>
    <dgm:pt modelId="{24BD5A4E-6EB3-4EC7-A23B-AEFECD06C660}" type="sibTrans" cxnId="{04BD3092-E9E9-4241-BC74-EDF8B7CF1FAE}">
      <dgm:prSet/>
      <dgm:spPr/>
      <dgm:t>
        <a:bodyPr/>
        <a:lstStyle/>
        <a:p>
          <a:endParaRPr lang="lv-LV"/>
        </a:p>
      </dgm:t>
    </dgm:pt>
    <dgm:pt modelId="{A2B3CEA7-9759-461B-9D76-4F525E22DC28}">
      <dgm:prSet custT="1"/>
      <dgm:spPr/>
      <dgm:t>
        <a:bodyPr/>
        <a:lstStyle/>
        <a:p>
          <a:r>
            <a:rPr lang="lv-LV" sz="1800" dirty="0">
              <a:latin typeface="Times New Roman" panose="02020603050405020304" pitchFamily="18" charset="0"/>
              <a:cs typeface="Times New Roman" panose="02020603050405020304" pitchFamily="18" charset="0"/>
            </a:rPr>
            <a:t>Nepieciešams </a:t>
          </a:r>
          <a:r>
            <a:rPr lang="lv-LV" sz="1800" b="1" dirty="0">
              <a:latin typeface="Times New Roman" panose="02020603050405020304" pitchFamily="18" charset="0"/>
              <a:cs typeface="Times New Roman" panose="02020603050405020304" pitchFamily="18" charset="0"/>
            </a:rPr>
            <a:t>uzlabot sadarbību </a:t>
          </a:r>
          <a:r>
            <a:rPr lang="lv-LV" sz="1800" dirty="0">
              <a:latin typeface="Times New Roman" panose="02020603050405020304" pitchFamily="18" charset="0"/>
              <a:cs typeface="Times New Roman" panose="02020603050405020304" pitchFamily="18" charset="0"/>
            </a:rPr>
            <a:t>starp NVO un valsts pārvaldes institūcijām</a:t>
          </a:r>
        </a:p>
      </dgm:t>
    </dgm:pt>
    <dgm:pt modelId="{8A395C52-4FEB-4FC3-BADB-3D43791F75D1}" type="parTrans" cxnId="{570A293F-5F4E-4A3F-938D-B83F084184C1}">
      <dgm:prSet/>
      <dgm:spPr/>
      <dgm:t>
        <a:bodyPr/>
        <a:lstStyle/>
        <a:p>
          <a:endParaRPr lang="lv-LV"/>
        </a:p>
      </dgm:t>
    </dgm:pt>
    <dgm:pt modelId="{D6E52AA0-F402-4D15-8F06-326C7839D57B}" type="sibTrans" cxnId="{570A293F-5F4E-4A3F-938D-B83F084184C1}">
      <dgm:prSet/>
      <dgm:spPr/>
      <dgm:t>
        <a:bodyPr/>
        <a:lstStyle/>
        <a:p>
          <a:endParaRPr lang="lv-LV"/>
        </a:p>
      </dgm:t>
    </dgm:pt>
    <dgm:pt modelId="{DA7B0E26-16F6-4A2B-821E-DA6C1498EFC4}">
      <dgm:prSet custT="1"/>
      <dgm:spPr/>
      <dgm:t>
        <a:bodyPr/>
        <a:lstStyle/>
        <a:p>
          <a:r>
            <a:rPr lang="lv-LV" sz="1800" dirty="0">
              <a:latin typeface="Times New Roman" panose="02020603050405020304" pitchFamily="18" charset="0"/>
              <a:cs typeface="Times New Roman" panose="02020603050405020304" pitchFamily="18" charset="0"/>
            </a:rPr>
            <a:t>Jāveic </a:t>
          </a:r>
          <a:r>
            <a:rPr lang="lv-LV" sz="1800" b="1" dirty="0">
              <a:latin typeface="Times New Roman" panose="02020603050405020304" pitchFamily="18" charset="0"/>
              <a:cs typeface="Times New Roman" panose="02020603050405020304" pitchFamily="18" charset="0"/>
            </a:rPr>
            <a:t>izmaiņas </a:t>
          </a:r>
          <a:r>
            <a:rPr lang="pt-BR" sz="1800" b="1" dirty="0">
              <a:latin typeface="Times New Roman" panose="02020603050405020304" pitchFamily="18" charset="0"/>
              <a:cs typeface="Times New Roman" panose="02020603050405020304" pitchFamily="18" charset="0"/>
            </a:rPr>
            <a:t>Memoranda padomes darbība</a:t>
          </a:r>
          <a:r>
            <a:rPr lang="lv-LV" sz="1800" b="1" dirty="0">
              <a:latin typeface="Times New Roman" panose="02020603050405020304" pitchFamily="18" charset="0"/>
              <a:cs typeface="Times New Roman" panose="02020603050405020304" pitchFamily="18" charset="0"/>
            </a:rPr>
            <a:t>s modelī</a:t>
          </a:r>
          <a:r>
            <a:rPr lang="lv-LV" sz="1800" dirty="0">
              <a:latin typeface="Times New Roman" panose="02020603050405020304" pitchFamily="18" charset="0"/>
              <a:cs typeface="Times New Roman" panose="02020603050405020304" pitchFamily="18" charset="0"/>
            </a:rPr>
            <a:t>, nodrošinot, lai tā darbība bija vairāk uz kopīgu rezultātu vērstu, veicinot demokrātiskas valsts pamatelementus </a:t>
          </a:r>
        </a:p>
      </dgm:t>
    </dgm:pt>
    <dgm:pt modelId="{8F410BB5-D84E-4052-890B-FEB8E934F7AF}" type="parTrans" cxnId="{0B15B177-D64E-41C2-952E-44FA71F118A7}">
      <dgm:prSet/>
      <dgm:spPr/>
      <dgm:t>
        <a:bodyPr/>
        <a:lstStyle/>
        <a:p>
          <a:endParaRPr lang="lv-LV"/>
        </a:p>
      </dgm:t>
    </dgm:pt>
    <dgm:pt modelId="{5538429D-B7BE-450B-BF90-2605C9C8CE03}" type="sibTrans" cxnId="{0B15B177-D64E-41C2-952E-44FA71F118A7}">
      <dgm:prSet/>
      <dgm:spPr/>
      <dgm:t>
        <a:bodyPr/>
        <a:lstStyle/>
        <a:p>
          <a:endParaRPr lang="lv-LV"/>
        </a:p>
      </dgm:t>
    </dgm:pt>
    <dgm:pt modelId="{D335602B-327A-4C2F-9A1E-2DD9B3828C21}">
      <dgm:prSet phldrT="[Text]" custT="1"/>
      <dgm:spPr/>
      <dgm:t>
        <a:bodyPr/>
        <a:lstStyle/>
        <a:p>
          <a:r>
            <a:rPr lang="lv-LV" sz="1800" dirty="0">
              <a:latin typeface="Times New Roman" panose="02020603050405020304" pitchFamily="18" charset="0"/>
              <a:cs typeface="Times New Roman" panose="02020603050405020304" pitchFamily="18" charset="0"/>
            </a:rPr>
            <a:t>NVO puses ieskatā, jautājums par finansējuma palielinājumu nevalstiskajam sektoram jārisina nekavējoties</a:t>
          </a:r>
        </a:p>
      </dgm:t>
    </dgm:pt>
    <dgm:pt modelId="{B84908B8-6A1B-47BE-8842-A33DB59825D8}" type="parTrans" cxnId="{5A52DCE8-E900-4C9D-81DB-B5A71BD3E6A8}">
      <dgm:prSet/>
      <dgm:spPr/>
      <dgm:t>
        <a:bodyPr/>
        <a:lstStyle/>
        <a:p>
          <a:endParaRPr lang="lv-LV"/>
        </a:p>
      </dgm:t>
    </dgm:pt>
    <dgm:pt modelId="{139D8DB0-B674-4CE9-B01F-00E92AF59F79}" type="sibTrans" cxnId="{5A52DCE8-E900-4C9D-81DB-B5A71BD3E6A8}">
      <dgm:prSet/>
      <dgm:spPr/>
      <dgm:t>
        <a:bodyPr/>
        <a:lstStyle/>
        <a:p>
          <a:endParaRPr lang="lv-LV"/>
        </a:p>
      </dgm:t>
    </dgm:pt>
    <dgm:pt modelId="{147BC253-FC79-4693-981B-69007F82E370}">
      <dgm:prSet custT="1"/>
      <dgm:spPr/>
      <dgm:t>
        <a:bodyPr/>
        <a:lstStyle/>
        <a:p>
          <a:r>
            <a:rPr lang="lv-LV" sz="1800" dirty="0">
              <a:latin typeface="Times New Roman" panose="02020603050405020304" pitchFamily="18" charset="0"/>
              <a:cs typeface="Times New Roman" panose="02020603050405020304" pitchFamily="18" charset="0"/>
            </a:rPr>
            <a:t>Jāuzsāk mērķtiecīgs </a:t>
          </a:r>
          <a:r>
            <a:rPr lang="lv-LV" sz="1800" b="1" dirty="0">
              <a:latin typeface="Times New Roman" panose="02020603050405020304" pitchFamily="18" charset="0"/>
              <a:cs typeface="Times New Roman" panose="02020603050405020304" pitchFamily="18" charset="0"/>
            </a:rPr>
            <a:t>abu pušu izglītošanas process</a:t>
          </a:r>
          <a:r>
            <a:rPr lang="lv-LV" sz="1800" dirty="0">
              <a:latin typeface="Times New Roman" panose="02020603050405020304" pitchFamily="18" charset="0"/>
              <a:cs typeface="Times New Roman" panose="02020603050405020304" pitchFamily="18" charset="0"/>
            </a:rPr>
            <a:t>, veicinot, lai sadarbība būtu jēgpilna un konstruktīva</a:t>
          </a:r>
        </a:p>
      </dgm:t>
    </dgm:pt>
    <dgm:pt modelId="{0A8D7582-A06B-4F1D-96B7-EFB4BFDD82DB}" type="parTrans" cxnId="{D003C714-9517-44D6-A41F-B532EED88A32}">
      <dgm:prSet/>
      <dgm:spPr/>
      <dgm:t>
        <a:bodyPr/>
        <a:lstStyle/>
        <a:p>
          <a:endParaRPr lang="lv-LV"/>
        </a:p>
      </dgm:t>
    </dgm:pt>
    <dgm:pt modelId="{9DB65D38-413D-499B-A3CB-A2EDBE260996}" type="sibTrans" cxnId="{D003C714-9517-44D6-A41F-B532EED88A32}">
      <dgm:prSet/>
      <dgm:spPr/>
      <dgm:t>
        <a:bodyPr/>
        <a:lstStyle/>
        <a:p>
          <a:endParaRPr lang="lv-LV"/>
        </a:p>
      </dgm:t>
    </dgm:pt>
    <dgm:pt modelId="{CBC36B5A-138B-43CA-98F8-5A0C7D677651}" type="pres">
      <dgm:prSet presAssocID="{BFB648AA-B463-4534-A528-1329D32F10FF}" presName="linearFlow" presStyleCnt="0">
        <dgm:presLayoutVars>
          <dgm:dir/>
          <dgm:animLvl val="lvl"/>
          <dgm:resizeHandles val="exact"/>
        </dgm:presLayoutVars>
      </dgm:prSet>
      <dgm:spPr/>
    </dgm:pt>
    <dgm:pt modelId="{EA581F97-B8BC-49CF-8B5D-263FCAD97106}" type="pres">
      <dgm:prSet presAssocID="{2E1D9C87-F451-440E-9241-1CEF67750213}" presName="composite" presStyleCnt="0"/>
      <dgm:spPr/>
    </dgm:pt>
    <dgm:pt modelId="{CA2C2ADD-9A74-4E8D-B9DE-0706F55E331B}" type="pres">
      <dgm:prSet presAssocID="{2E1D9C87-F451-440E-9241-1CEF67750213}" presName="parentText" presStyleLbl="alignNode1" presStyleIdx="0" presStyleCnt="2">
        <dgm:presLayoutVars>
          <dgm:chMax val="1"/>
          <dgm:bulletEnabled val="1"/>
        </dgm:presLayoutVars>
      </dgm:prSet>
      <dgm:spPr/>
    </dgm:pt>
    <dgm:pt modelId="{6CBF6E6D-DC6E-4C9A-AE29-BCEED020DD35}" type="pres">
      <dgm:prSet presAssocID="{2E1D9C87-F451-440E-9241-1CEF67750213}" presName="descendantText" presStyleLbl="alignAcc1" presStyleIdx="0" presStyleCnt="2">
        <dgm:presLayoutVars>
          <dgm:bulletEnabled val="1"/>
        </dgm:presLayoutVars>
      </dgm:prSet>
      <dgm:spPr/>
    </dgm:pt>
    <dgm:pt modelId="{B7E2B281-D641-470C-9872-6A920081E172}" type="pres">
      <dgm:prSet presAssocID="{5ACDB75E-125F-48ED-9124-6F15819A4C6C}" presName="sp" presStyleCnt="0"/>
      <dgm:spPr/>
    </dgm:pt>
    <dgm:pt modelId="{755EF94C-62B5-4DBC-8CC9-E5FED89892A9}" type="pres">
      <dgm:prSet presAssocID="{09C85771-678C-4E1E-832A-72C7F7D006F4}" presName="composite" presStyleCnt="0"/>
      <dgm:spPr/>
    </dgm:pt>
    <dgm:pt modelId="{94B7D06B-A1B8-4428-87D8-81F6568CAB0F}" type="pres">
      <dgm:prSet presAssocID="{09C85771-678C-4E1E-832A-72C7F7D006F4}" presName="parentText" presStyleLbl="alignNode1" presStyleIdx="1" presStyleCnt="2">
        <dgm:presLayoutVars>
          <dgm:chMax val="1"/>
          <dgm:bulletEnabled val="1"/>
        </dgm:presLayoutVars>
      </dgm:prSet>
      <dgm:spPr/>
    </dgm:pt>
    <dgm:pt modelId="{36C629DD-C3EC-4DBB-BB14-2E1C9E74C2F3}" type="pres">
      <dgm:prSet presAssocID="{09C85771-678C-4E1E-832A-72C7F7D006F4}" presName="descendantText" presStyleLbl="alignAcc1" presStyleIdx="1" presStyleCnt="2">
        <dgm:presLayoutVars>
          <dgm:bulletEnabled val="1"/>
        </dgm:presLayoutVars>
      </dgm:prSet>
      <dgm:spPr/>
    </dgm:pt>
  </dgm:ptLst>
  <dgm:cxnLst>
    <dgm:cxn modelId="{FA446912-E74C-41F1-8F0A-FB88E2F028EB}" srcId="{2E1D9C87-F451-440E-9241-1CEF67750213}" destId="{CCC69AE2-4373-4987-97C2-71368B417E9A}" srcOrd="0" destOrd="0" parTransId="{477BCE0F-D141-4DE5-BC63-A1FD41CDD8EA}" sibTransId="{84EE55BF-FB76-4650-9BD2-14EA3AC67E44}"/>
    <dgm:cxn modelId="{D003C714-9517-44D6-A41F-B532EED88A32}" srcId="{09C85771-678C-4E1E-832A-72C7F7D006F4}" destId="{147BC253-FC79-4693-981B-69007F82E370}" srcOrd="1" destOrd="0" parTransId="{0A8D7582-A06B-4F1D-96B7-EFB4BFDD82DB}" sibTransId="{9DB65D38-413D-499B-A3CB-A2EDBE260996}"/>
    <dgm:cxn modelId="{570A293F-5F4E-4A3F-938D-B83F084184C1}" srcId="{09C85771-678C-4E1E-832A-72C7F7D006F4}" destId="{A2B3CEA7-9759-461B-9D76-4F525E22DC28}" srcOrd="0" destOrd="0" parTransId="{8A395C52-4FEB-4FC3-BADB-3D43791F75D1}" sibTransId="{D6E52AA0-F402-4D15-8F06-326C7839D57B}"/>
    <dgm:cxn modelId="{09490962-B3F4-4548-AD52-19948B79FB0E}" type="presOf" srcId="{9D21E24A-87E9-4CF3-8A93-C327C4B4F846}" destId="{6CBF6E6D-DC6E-4C9A-AE29-BCEED020DD35}" srcOrd="0" destOrd="1" presId="urn:microsoft.com/office/officeart/2005/8/layout/chevron2"/>
    <dgm:cxn modelId="{2903B942-F573-4759-88C6-8C4E0471DDA1}" srcId="{BFB648AA-B463-4534-A528-1329D32F10FF}" destId="{09C85771-678C-4E1E-832A-72C7F7D006F4}" srcOrd="1" destOrd="0" parTransId="{996DE8FD-1CED-419E-A48B-3192B3037D68}" sibTransId="{A4828840-7291-48CE-818A-A9059C81B416}"/>
    <dgm:cxn modelId="{23AC4A4C-DFFE-4332-8398-034205D69C74}" type="presOf" srcId="{BFB648AA-B463-4534-A528-1329D32F10FF}" destId="{CBC36B5A-138B-43CA-98F8-5A0C7D677651}" srcOrd="0" destOrd="0" presId="urn:microsoft.com/office/officeart/2005/8/layout/chevron2"/>
    <dgm:cxn modelId="{168A8A52-533C-49D1-AA57-6A844010E552}" type="presOf" srcId="{2E1D9C87-F451-440E-9241-1CEF67750213}" destId="{CA2C2ADD-9A74-4E8D-B9DE-0706F55E331B}" srcOrd="0" destOrd="0" presId="urn:microsoft.com/office/officeart/2005/8/layout/chevron2"/>
    <dgm:cxn modelId="{0B15B177-D64E-41C2-952E-44FA71F118A7}" srcId="{09C85771-678C-4E1E-832A-72C7F7D006F4}" destId="{DA7B0E26-16F6-4A2B-821E-DA6C1498EFC4}" srcOrd="2" destOrd="0" parTransId="{8F410BB5-D84E-4052-890B-FEB8E934F7AF}" sibTransId="{5538429D-B7BE-450B-BF90-2605C9C8CE03}"/>
    <dgm:cxn modelId="{E310CB86-FC9A-40CA-8020-55B9931A0A2F}" srcId="{BFB648AA-B463-4534-A528-1329D32F10FF}" destId="{2E1D9C87-F451-440E-9241-1CEF67750213}" srcOrd="0" destOrd="0" parTransId="{4D848112-AA97-42A1-9E49-D45FADCB89A8}" sibTransId="{5ACDB75E-125F-48ED-9124-6F15819A4C6C}"/>
    <dgm:cxn modelId="{04BD3092-E9E9-4241-BC74-EDF8B7CF1FAE}" srcId="{2E1D9C87-F451-440E-9241-1CEF67750213}" destId="{9D21E24A-87E9-4CF3-8A93-C327C4B4F846}" srcOrd="1" destOrd="0" parTransId="{E6E43520-F16D-43D0-B769-67B3E096C836}" sibTransId="{24BD5A4E-6EB3-4EC7-A23B-AEFECD06C660}"/>
    <dgm:cxn modelId="{D5E084A0-A6E0-436C-A0B8-9F4381DEF6A7}" type="presOf" srcId="{09C85771-678C-4E1E-832A-72C7F7D006F4}" destId="{94B7D06B-A1B8-4428-87D8-81F6568CAB0F}" srcOrd="0" destOrd="0" presId="urn:microsoft.com/office/officeart/2005/8/layout/chevron2"/>
    <dgm:cxn modelId="{952CE0C3-502A-4E50-A568-EAA4B33EC2C3}" type="presOf" srcId="{D335602B-327A-4C2F-9A1E-2DD9B3828C21}" destId="{6CBF6E6D-DC6E-4C9A-AE29-BCEED020DD35}" srcOrd="0" destOrd="2" presId="urn:microsoft.com/office/officeart/2005/8/layout/chevron2"/>
    <dgm:cxn modelId="{CB5550CA-8DF0-4318-A0FA-9FD7403DA05B}" type="presOf" srcId="{CCC69AE2-4373-4987-97C2-71368B417E9A}" destId="{6CBF6E6D-DC6E-4C9A-AE29-BCEED020DD35}" srcOrd="0" destOrd="0" presId="urn:microsoft.com/office/officeart/2005/8/layout/chevron2"/>
    <dgm:cxn modelId="{1C9AB4CB-90E4-4D9E-B686-C4E4400ED148}" type="presOf" srcId="{DA7B0E26-16F6-4A2B-821E-DA6C1498EFC4}" destId="{36C629DD-C3EC-4DBB-BB14-2E1C9E74C2F3}" srcOrd="0" destOrd="2" presId="urn:microsoft.com/office/officeart/2005/8/layout/chevron2"/>
    <dgm:cxn modelId="{94E3D2E4-2D3B-4952-B9A5-075630120274}" type="presOf" srcId="{A2B3CEA7-9759-461B-9D76-4F525E22DC28}" destId="{36C629DD-C3EC-4DBB-BB14-2E1C9E74C2F3}" srcOrd="0" destOrd="0" presId="urn:microsoft.com/office/officeart/2005/8/layout/chevron2"/>
    <dgm:cxn modelId="{3414D1E5-FE6A-4DA4-96AA-A2EF887E0A00}" type="presOf" srcId="{147BC253-FC79-4693-981B-69007F82E370}" destId="{36C629DD-C3EC-4DBB-BB14-2E1C9E74C2F3}" srcOrd="0" destOrd="1" presId="urn:microsoft.com/office/officeart/2005/8/layout/chevron2"/>
    <dgm:cxn modelId="{5A52DCE8-E900-4C9D-81DB-B5A71BD3E6A8}" srcId="{2E1D9C87-F451-440E-9241-1CEF67750213}" destId="{D335602B-327A-4C2F-9A1E-2DD9B3828C21}" srcOrd="2" destOrd="0" parTransId="{B84908B8-6A1B-47BE-8842-A33DB59825D8}" sibTransId="{139D8DB0-B674-4CE9-B01F-00E92AF59F79}"/>
    <dgm:cxn modelId="{D3EAD9A8-2BDF-43B9-9976-0AE99FF04EB8}" type="presParOf" srcId="{CBC36B5A-138B-43CA-98F8-5A0C7D677651}" destId="{EA581F97-B8BC-49CF-8B5D-263FCAD97106}" srcOrd="0" destOrd="0" presId="urn:microsoft.com/office/officeart/2005/8/layout/chevron2"/>
    <dgm:cxn modelId="{385C2943-A822-43BC-BA30-0942CAFF2BB1}" type="presParOf" srcId="{EA581F97-B8BC-49CF-8B5D-263FCAD97106}" destId="{CA2C2ADD-9A74-4E8D-B9DE-0706F55E331B}" srcOrd="0" destOrd="0" presId="urn:microsoft.com/office/officeart/2005/8/layout/chevron2"/>
    <dgm:cxn modelId="{F2D52F25-FE26-4645-9B28-E8AA051044B0}" type="presParOf" srcId="{EA581F97-B8BC-49CF-8B5D-263FCAD97106}" destId="{6CBF6E6D-DC6E-4C9A-AE29-BCEED020DD35}" srcOrd="1" destOrd="0" presId="urn:microsoft.com/office/officeart/2005/8/layout/chevron2"/>
    <dgm:cxn modelId="{260DBCD1-2570-4EF7-959D-2BBAF56297F1}" type="presParOf" srcId="{CBC36B5A-138B-43CA-98F8-5A0C7D677651}" destId="{B7E2B281-D641-470C-9872-6A920081E172}" srcOrd="1" destOrd="0" presId="urn:microsoft.com/office/officeart/2005/8/layout/chevron2"/>
    <dgm:cxn modelId="{E1F1D8CE-4970-4F0E-8DD0-3F20E8C7E0C1}" type="presParOf" srcId="{CBC36B5A-138B-43CA-98F8-5A0C7D677651}" destId="{755EF94C-62B5-4DBC-8CC9-E5FED89892A9}" srcOrd="2" destOrd="0" presId="urn:microsoft.com/office/officeart/2005/8/layout/chevron2"/>
    <dgm:cxn modelId="{556B738A-E1F3-44D6-8366-9252D42B2CC5}" type="presParOf" srcId="{755EF94C-62B5-4DBC-8CC9-E5FED89892A9}" destId="{94B7D06B-A1B8-4428-87D8-81F6568CAB0F}" srcOrd="0" destOrd="0" presId="urn:microsoft.com/office/officeart/2005/8/layout/chevron2"/>
    <dgm:cxn modelId="{1EDB29E8-AEF9-45C4-BEA2-B857E5A8A33A}" type="presParOf" srcId="{755EF94C-62B5-4DBC-8CC9-E5FED89892A9}" destId="{36C629DD-C3EC-4DBB-BB14-2E1C9E74C2F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84C933-D407-4272-BE50-681071B63C14}"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GB"/>
        </a:p>
      </dgm:t>
    </dgm:pt>
    <dgm:pt modelId="{FD64B5F4-C943-4831-B12E-F5C9008B0DA8}">
      <dgm:prSet phldrT="[Text]"/>
      <dgm:spPr/>
      <dgm:t>
        <a:bodyPr/>
        <a:lstStyle/>
        <a:p>
          <a:r>
            <a:rPr lang="lv-LV" noProof="0" dirty="0"/>
            <a:t>Valdības un NVO sadarbības memorands</a:t>
          </a:r>
        </a:p>
      </dgm:t>
    </dgm:pt>
    <dgm:pt modelId="{6B414B52-81C9-46BE-BBCA-D528FC7E613A}" type="parTrans" cxnId="{E9BEACB6-F569-4531-8092-AB100B2B7DC9}">
      <dgm:prSet/>
      <dgm:spPr/>
      <dgm:t>
        <a:bodyPr/>
        <a:lstStyle/>
        <a:p>
          <a:endParaRPr lang="en-GB"/>
        </a:p>
      </dgm:t>
    </dgm:pt>
    <dgm:pt modelId="{8D3629E2-78CD-4E22-8481-E7C5C5875C8B}" type="sibTrans" cxnId="{E9BEACB6-F569-4531-8092-AB100B2B7DC9}">
      <dgm:prSet/>
      <dgm:spPr/>
      <dgm:t>
        <a:bodyPr/>
        <a:lstStyle/>
        <a:p>
          <a:endParaRPr lang="en-GB"/>
        </a:p>
      </dgm:t>
    </dgm:pt>
    <dgm:pt modelId="{0159A4BE-DDD1-424E-A3E5-FB626C9D70BE}">
      <dgm:prSet phldrT="[Text]" custT="1"/>
      <dgm:spPr/>
      <dgm:t>
        <a:bodyPr/>
        <a:lstStyle/>
        <a:p>
          <a:r>
            <a:rPr lang="lv-LV" sz="1500" noProof="0" dirty="0">
              <a:latin typeface="Times New Roman" panose="02020603050405020304" pitchFamily="18" charset="0"/>
              <a:cs typeface="Times New Roman" panose="02020603050405020304" pitchFamily="18" charset="0"/>
            </a:rPr>
            <a:t>Parakstījušas 436 NVO</a:t>
          </a:r>
        </a:p>
      </dgm:t>
    </dgm:pt>
    <dgm:pt modelId="{DDB4A225-5B0B-4050-8DB5-646E4B2B3803}" type="parTrans" cxnId="{A5A0F291-51E7-4A84-8652-0AF1E2981ADA}">
      <dgm:prSet/>
      <dgm:spPr/>
      <dgm:t>
        <a:bodyPr/>
        <a:lstStyle/>
        <a:p>
          <a:endParaRPr lang="en-GB"/>
        </a:p>
      </dgm:t>
    </dgm:pt>
    <dgm:pt modelId="{69CAF4D4-8C40-4D9F-BF24-1543E1A59318}" type="sibTrans" cxnId="{A5A0F291-51E7-4A84-8652-0AF1E2981ADA}">
      <dgm:prSet/>
      <dgm:spPr/>
      <dgm:t>
        <a:bodyPr/>
        <a:lstStyle/>
        <a:p>
          <a:endParaRPr lang="en-GB"/>
        </a:p>
      </dgm:t>
    </dgm:pt>
    <dgm:pt modelId="{5D736533-4E3E-4CE2-94D4-24D15871A19C}">
      <dgm:prSet phldrT="[Text]" custT="1"/>
      <dgm:spPr/>
      <dgm:t>
        <a:bodyPr/>
        <a:lstStyle/>
        <a:p>
          <a:r>
            <a:rPr lang="lv-LV" sz="1500" noProof="0" dirty="0">
              <a:latin typeface="Times New Roman" panose="02020603050405020304" pitchFamily="18" charset="0"/>
              <a:cs typeface="Times New Roman" panose="02020603050405020304" pitchFamily="18" charset="0"/>
            </a:rPr>
            <a:t>Reizi pusgadā rīko jaunu organizāciju Memoranda parakstīšanu</a:t>
          </a:r>
        </a:p>
      </dgm:t>
    </dgm:pt>
    <dgm:pt modelId="{03ED4822-F07D-4C4E-8167-91A0526CEB0C}" type="parTrans" cxnId="{7E324251-7AE1-45DC-8620-EC4763B8386A}">
      <dgm:prSet/>
      <dgm:spPr/>
      <dgm:t>
        <a:bodyPr/>
        <a:lstStyle/>
        <a:p>
          <a:endParaRPr lang="en-GB"/>
        </a:p>
      </dgm:t>
    </dgm:pt>
    <dgm:pt modelId="{EE2C15FB-A847-4534-8EDD-C31EEF17ADD3}" type="sibTrans" cxnId="{7E324251-7AE1-45DC-8620-EC4763B8386A}">
      <dgm:prSet/>
      <dgm:spPr/>
      <dgm:t>
        <a:bodyPr/>
        <a:lstStyle/>
        <a:p>
          <a:endParaRPr lang="en-GB"/>
        </a:p>
      </dgm:t>
    </dgm:pt>
    <dgm:pt modelId="{85871E1F-F5E0-433B-AFF0-20203285A31A}">
      <dgm:prSet phldrT="[Text]"/>
      <dgm:spPr/>
      <dgm:t>
        <a:bodyPr/>
        <a:lstStyle/>
        <a:p>
          <a:r>
            <a:rPr lang="lv-LV" noProof="0" dirty="0"/>
            <a:t>Vēlēšanas</a:t>
          </a:r>
        </a:p>
      </dgm:t>
    </dgm:pt>
    <dgm:pt modelId="{D470D203-4416-4D15-AE3C-5905C3961A3C}" type="parTrans" cxnId="{83384E56-8D8B-464C-A0C9-C7BB219FDA52}">
      <dgm:prSet/>
      <dgm:spPr/>
      <dgm:t>
        <a:bodyPr/>
        <a:lstStyle/>
        <a:p>
          <a:endParaRPr lang="en-GB"/>
        </a:p>
      </dgm:t>
    </dgm:pt>
    <dgm:pt modelId="{88284A74-D4D5-4DDE-95C7-4756EA993EEF}" type="sibTrans" cxnId="{83384E56-8D8B-464C-A0C9-C7BB219FDA52}">
      <dgm:prSet/>
      <dgm:spPr/>
      <dgm:t>
        <a:bodyPr/>
        <a:lstStyle/>
        <a:p>
          <a:endParaRPr lang="en-GB"/>
        </a:p>
      </dgm:t>
    </dgm:pt>
    <dgm:pt modelId="{F52A630D-0E3A-4916-90B0-C0E7F766CF5E}">
      <dgm:prSet phldrT="[Text]" custT="1"/>
      <dgm:spPr/>
      <dgm:t>
        <a:bodyPr/>
        <a:lstStyle/>
        <a:p>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Memorandu parakstījušās NVO piesaka kandidātus uz Memoranda padomi</a:t>
          </a:r>
        </a:p>
      </dgm:t>
    </dgm:pt>
    <dgm:pt modelId="{772967A2-78B3-4972-977C-D374856D9C50}" type="parTrans" cxnId="{B2DA8C1D-3C31-4512-93D0-E7C5CFEC9B43}">
      <dgm:prSet/>
      <dgm:spPr/>
      <dgm:t>
        <a:bodyPr/>
        <a:lstStyle/>
        <a:p>
          <a:endParaRPr lang="en-GB"/>
        </a:p>
      </dgm:t>
    </dgm:pt>
    <dgm:pt modelId="{0E7ED361-0432-4E3B-B37D-559FF2538369}" type="sibTrans" cxnId="{B2DA8C1D-3C31-4512-93D0-E7C5CFEC9B43}">
      <dgm:prSet/>
      <dgm:spPr/>
      <dgm:t>
        <a:bodyPr/>
        <a:lstStyle/>
        <a:p>
          <a:endParaRPr lang="en-GB"/>
        </a:p>
      </dgm:t>
    </dgm:pt>
    <dgm:pt modelId="{223E3BD5-4C87-472B-ABB9-03E91F374B3D}">
      <dgm:prSet phldrT="[Text]" custT="1"/>
      <dgm:spPr/>
      <dgm:t>
        <a:bodyPr/>
        <a:lstStyle/>
        <a:p>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Reizi 1,5 gadā Memorandu parakstījušas NVO balso par pieteiktajiem kandidātiem</a:t>
          </a:r>
        </a:p>
      </dgm:t>
    </dgm:pt>
    <dgm:pt modelId="{1B236BC9-B3AF-498A-AE0D-5F947D027D41}" type="parTrans" cxnId="{950AF6F9-EC02-47F1-A335-096F3EB8C585}">
      <dgm:prSet/>
      <dgm:spPr/>
      <dgm:t>
        <a:bodyPr/>
        <a:lstStyle/>
        <a:p>
          <a:endParaRPr lang="en-GB"/>
        </a:p>
      </dgm:t>
    </dgm:pt>
    <dgm:pt modelId="{6BB82F34-F08A-4CED-BADC-25D2AD766119}" type="sibTrans" cxnId="{950AF6F9-EC02-47F1-A335-096F3EB8C585}">
      <dgm:prSet/>
      <dgm:spPr/>
      <dgm:t>
        <a:bodyPr/>
        <a:lstStyle/>
        <a:p>
          <a:endParaRPr lang="en-GB"/>
        </a:p>
      </dgm:t>
    </dgm:pt>
    <dgm:pt modelId="{6E9C4118-81D5-4994-8463-A99EF54EB6EA}">
      <dgm:prSet/>
      <dgm:spPr/>
      <dgm:t>
        <a:bodyPr/>
        <a:lstStyle/>
        <a:p>
          <a:r>
            <a:rPr lang="lv-LV" noProof="0" dirty="0"/>
            <a:t>Sastāvs	</a:t>
          </a:r>
        </a:p>
      </dgm:t>
    </dgm:pt>
    <dgm:pt modelId="{E8251AC4-7F69-4B89-BC21-73A109840529}" type="parTrans" cxnId="{5F16D7A1-E57C-47DE-9929-01598B5E0B70}">
      <dgm:prSet/>
      <dgm:spPr/>
      <dgm:t>
        <a:bodyPr/>
        <a:lstStyle/>
        <a:p>
          <a:endParaRPr lang="en-GB"/>
        </a:p>
      </dgm:t>
    </dgm:pt>
    <dgm:pt modelId="{7F4BC24D-C769-48F8-A902-BD6042A8B040}" type="sibTrans" cxnId="{5F16D7A1-E57C-47DE-9929-01598B5E0B70}">
      <dgm:prSet/>
      <dgm:spPr/>
      <dgm:t>
        <a:bodyPr/>
        <a:lstStyle/>
        <a:p>
          <a:endParaRPr lang="en-GB"/>
        </a:p>
      </dgm:t>
    </dgm:pt>
    <dgm:pt modelId="{7D0E3F30-16B7-449F-8B85-ECB669DF6C31}">
      <dgm:prSet custT="1"/>
      <dgm:spPr/>
      <dgm:t>
        <a:bodyPr/>
        <a:lstStyle/>
        <a:p>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8 NVO pārstāvji</a:t>
          </a:r>
        </a:p>
      </dgm:t>
    </dgm:pt>
    <dgm:pt modelId="{B1DB6CD2-55FA-439A-8C98-0728380D1C67}" type="parTrans" cxnId="{402BE456-EC0C-4511-BD3C-5581C41E8E66}">
      <dgm:prSet/>
      <dgm:spPr/>
      <dgm:t>
        <a:bodyPr/>
        <a:lstStyle/>
        <a:p>
          <a:endParaRPr lang="en-GB"/>
        </a:p>
      </dgm:t>
    </dgm:pt>
    <dgm:pt modelId="{065D54FB-D231-43BA-A7F1-5F711990742F}" type="sibTrans" cxnId="{402BE456-EC0C-4511-BD3C-5581C41E8E66}">
      <dgm:prSet/>
      <dgm:spPr/>
      <dgm:t>
        <a:bodyPr/>
        <a:lstStyle/>
        <a:p>
          <a:endParaRPr lang="en-GB"/>
        </a:p>
      </dgm:t>
    </dgm:pt>
    <dgm:pt modelId="{5E778FDF-E4AA-4067-96E0-89131E89AC9E}">
      <dgm:prSet custT="1"/>
      <dgm:spPr/>
      <dgm:t>
        <a:bodyPr/>
        <a:lstStyle/>
        <a:p>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8 valsts pārvaldes pārstāvji (Valsts kancelejas direktors, MP biroja pārstāvis, FM, TM,KM,VARAM,LM, PKC )</a:t>
          </a:r>
        </a:p>
      </dgm:t>
    </dgm:pt>
    <dgm:pt modelId="{46568454-29D0-4176-8EFF-F3A8BEA7E6FF}" type="parTrans" cxnId="{4C17068D-BEA8-4F00-AFCE-D987922939AD}">
      <dgm:prSet/>
      <dgm:spPr/>
      <dgm:t>
        <a:bodyPr/>
        <a:lstStyle/>
        <a:p>
          <a:endParaRPr lang="en-GB"/>
        </a:p>
      </dgm:t>
    </dgm:pt>
    <dgm:pt modelId="{E601BEE1-CEFF-4B4C-95EA-88B4FDA19C2C}" type="sibTrans" cxnId="{4C17068D-BEA8-4F00-AFCE-D987922939AD}">
      <dgm:prSet/>
      <dgm:spPr/>
      <dgm:t>
        <a:bodyPr/>
        <a:lstStyle/>
        <a:p>
          <a:endParaRPr lang="en-GB"/>
        </a:p>
      </dgm:t>
    </dgm:pt>
    <dgm:pt modelId="{1F9F611D-5454-4E23-BA53-DA9D0DAE520D}">
      <dgm:prSet custT="1"/>
      <dgm:spPr/>
      <dgm:t>
        <a:bodyPr/>
        <a:lstStyle/>
        <a:p>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Ar padomdevēja tiesībām: Tiesībsargs, nozaru ministrijas, SIF, LBAS, LDDK</a:t>
          </a:r>
        </a:p>
      </dgm:t>
    </dgm:pt>
    <dgm:pt modelId="{C61B0CEB-E20E-453E-A7CA-8059D2E6A8FF}" type="parTrans" cxnId="{78459571-E15D-4189-9569-D16DAF134360}">
      <dgm:prSet/>
      <dgm:spPr/>
      <dgm:t>
        <a:bodyPr/>
        <a:lstStyle/>
        <a:p>
          <a:endParaRPr lang="en-GB"/>
        </a:p>
      </dgm:t>
    </dgm:pt>
    <dgm:pt modelId="{0CC993A3-97E5-4178-B148-5D3509421B25}" type="sibTrans" cxnId="{78459571-E15D-4189-9569-D16DAF134360}">
      <dgm:prSet/>
      <dgm:spPr/>
      <dgm:t>
        <a:bodyPr/>
        <a:lstStyle/>
        <a:p>
          <a:endParaRPr lang="en-GB"/>
        </a:p>
      </dgm:t>
    </dgm:pt>
    <dgm:pt modelId="{4D2DEBD0-0B95-481E-8E34-B5092E7937F0}">
      <dgm:prSet/>
      <dgm:spPr/>
      <dgm:t>
        <a:bodyPr/>
        <a:lstStyle/>
        <a:p>
          <a:r>
            <a:rPr lang="lv-LV" noProof="0" dirty="0"/>
            <a:t>Memoranda sēdes</a:t>
          </a:r>
        </a:p>
      </dgm:t>
    </dgm:pt>
    <dgm:pt modelId="{AD4E4C72-F0DC-4D6B-ABBD-52E6E94779F6}" type="parTrans" cxnId="{5AE263BF-0082-4C3A-9055-C865C454B52E}">
      <dgm:prSet/>
      <dgm:spPr/>
      <dgm:t>
        <a:bodyPr/>
        <a:lstStyle/>
        <a:p>
          <a:endParaRPr lang="en-GB"/>
        </a:p>
      </dgm:t>
    </dgm:pt>
    <dgm:pt modelId="{3AF3AD06-17D4-463F-8B3D-D0BAEB3B8D11}" type="sibTrans" cxnId="{5AE263BF-0082-4C3A-9055-C865C454B52E}">
      <dgm:prSet/>
      <dgm:spPr/>
      <dgm:t>
        <a:bodyPr/>
        <a:lstStyle/>
        <a:p>
          <a:endParaRPr lang="en-GB"/>
        </a:p>
      </dgm:t>
    </dgm:pt>
    <dgm:pt modelId="{5ABA94D0-7132-4A5E-A08F-790E246954CA}">
      <dgm:prSet custT="1"/>
      <dgm:spPr/>
      <dgm:t>
        <a:bodyPr/>
        <a:lstStyle/>
        <a:p>
          <a:pPr marL="114300" lvl="1" indent="-114300" algn="l" defTabSz="62230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Darba plāna izstrāde reizi gadā</a:t>
          </a:r>
        </a:p>
      </dgm:t>
    </dgm:pt>
    <dgm:pt modelId="{D9C0A75C-203D-4ABD-95E0-28ED5D60437B}" type="parTrans" cxnId="{86C8C60B-5600-445B-B008-71EBDA5C4C4F}">
      <dgm:prSet/>
      <dgm:spPr/>
      <dgm:t>
        <a:bodyPr/>
        <a:lstStyle/>
        <a:p>
          <a:endParaRPr lang="en-GB"/>
        </a:p>
      </dgm:t>
    </dgm:pt>
    <dgm:pt modelId="{5C76E866-6070-4022-88EC-2FE43D8F487D}" type="sibTrans" cxnId="{86C8C60B-5600-445B-B008-71EBDA5C4C4F}">
      <dgm:prSet/>
      <dgm:spPr/>
      <dgm:t>
        <a:bodyPr/>
        <a:lstStyle/>
        <a:p>
          <a:endParaRPr lang="en-GB"/>
        </a:p>
      </dgm:t>
    </dgm:pt>
    <dgm:pt modelId="{D692107F-A614-41B0-8AFF-7F2BA580CDFF}">
      <dgm:prSet custT="1"/>
      <dgm:spPr/>
      <dgm:t>
        <a:bodyPr/>
        <a:lstStyle/>
        <a:p>
          <a:pPr marL="114300" lvl="1" indent="-114300" algn="l" defTabSz="62230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Sēdes reizi mēnesī</a:t>
          </a:r>
        </a:p>
      </dgm:t>
    </dgm:pt>
    <dgm:pt modelId="{70447702-7019-4EE1-9B42-C44045B7785F}" type="parTrans" cxnId="{F8C6708E-068B-46A7-AA1B-989A30757AC3}">
      <dgm:prSet/>
      <dgm:spPr/>
      <dgm:t>
        <a:bodyPr/>
        <a:lstStyle/>
        <a:p>
          <a:endParaRPr lang="en-GB"/>
        </a:p>
      </dgm:t>
    </dgm:pt>
    <dgm:pt modelId="{0DDEE3FA-38A5-4D9A-B235-A42C127C09FC}" type="sibTrans" cxnId="{F8C6708E-068B-46A7-AA1B-989A30757AC3}">
      <dgm:prSet/>
      <dgm:spPr/>
      <dgm:t>
        <a:bodyPr/>
        <a:lstStyle/>
        <a:p>
          <a:endParaRPr lang="en-GB"/>
        </a:p>
      </dgm:t>
    </dgm:pt>
    <dgm:pt modelId="{5D8D070D-549E-4504-AB7C-0813DC4CC6C1}">
      <dgm:prSet custT="1"/>
      <dgm:spPr/>
      <dgm:t>
        <a:bodyPr/>
        <a:lstStyle/>
        <a:p>
          <a:pPr marL="114300" lvl="1" indent="-114300" algn="l" defTabSz="62230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Iespēja veidot darba grupas</a:t>
          </a:r>
        </a:p>
      </dgm:t>
    </dgm:pt>
    <dgm:pt modelId="{5E665957-A996-4E9F-BCC6-D66090E916F3}" type="parTrans" cxnId="{21CA83B9-A4CF-4307-A429-569FFF5D2B93}">
      <dgm:prSet/>
      <dgm:spPr/>
      <dgm:t>
        <a:bodyPr/>
        <a:lstStyle/>
        <a:p>
          <a:endParaRPr lang="en-GB"/>
        </a:p>
      </dgm:t>
    </dgm:pt>
    <dgm:pt modelId="{1FAC39EF-C51D-413B-BE90-DBCE949B0869}" type="sibTrans" cxnId="{21CA83B9-A4CF-4307-A429-569FFF5D2B93}">
      <dgm:prSet/>
      <dgm:spPr/>
      <dgm:t>
        <a:bodyPr/>
        <a:lstStyle/>
        <a:p>
          <a:endParaRPr lang="en-GB"/>
        </a:p>
      </dgm:t>
    </dgm:pt>
    <dgm:pt modelId="{DD9563D4-830C-4DEA-BBC6-FF6DEEDFDCA7}" type="pres">
      <dgm:prSet presAssocID="{1284C933-D407-4272-BE50-681071B63C14}" presName="Name0" presStyleCnt="0">
        <dgm:presLayoutVars>
          <dgm:dir/>
          <dgm:animLvl val="lvl"/>
          <dgm:resizeHandles/>
        </dgm:presLayoutVars>
      </dgm:prSet>
      <dgm:spPr/>
    </dgm:pt>
    <dgm:pt modelId="{C5FD20BD-24F1-4B53-8834-B87F013A12F7}" type="pres">
      <dgm:prSet presAssocID="{FD64B5F4-C943-4831-B12E-F5C9008B0DA8}" presName="linNode" presStyleCnt="0"/>
      <dgm:spPr/>
    </dgm:pt>
    <dgm:pt modelId="{9B7F9F6B-04E8-45C6-B3FA-932E2D156B75}" type="pres">
      <dgm:prSet presAssocID="{FD64B5F4-C943-4831-B12E-F5C9008B0DA8}" presName="parentShp" presStyleLbl="node1" presStyleIdx="0" presStyleCnt="4" custScaleX="94028" custScaleY="116151" custLinFactNeighborX="-2177" custLinFactNeighborY="-216">
        <dgm:presLayoutVars>
          <dgm:bulletEnabled val="1"/>
        </dgm:presLayoutVars>
      </dgm:prSet>
      <dgm:spPr/>
    </dgm:pt>
    <dgm:pt modelId="{2C789994-E5E8-486A-A4B4-6ED3119DE9B8}" type="pres">
      <dgm:prSet presAssocID="{FD64B5F4-C943-4831-B12E-F5C9008B0DA8}" presName="childShp" presStyleLbl="bgAccFollowNode1" presStyleIdx="0" presStyleCnt="4" custScaleX="107351" custScaleY="134839" custLinFactNeighborX="439" custLinFactNeighborY="-153">
        <dgm:presLayoutVars>
          <dgm:bulletEnabled val="1"/>
        </dgm:presLayoutVars>
      </dgm:prSet>
      <dgm:spPr/>
    </dgm:pt>
    <dgm:pt modelId="{090ADD59-04B3-4142-95A7-684DF689BB74}" type="pres">
      <dgm:prSet presAssocID="{8D3629E2-78CD-4E22-8481-E7C5C5875C8B}" presName="spacing" presStyleCnt="0"/>
      <dgm:spPr/>
    </dgm:pt>
    <dgm:pt modelId="{8A976C19-0C6D-4A09-BC69-A13A6083C7D1}" type="pres">
      <dgm:prSet presAssocID="{85871E1F-F5E0-433B-AFF0-20203285A31A}" presName="linNode" presStyleCnt="0"/>
      <dgm:spPr/>
    </dgm:pt>
    <dgm:pt modelId="{C765249F-9D2C-46E2-8922-499EE1747C29}" type="pres">
      <dgm:prSet presAssocID="{85871E1F-F5E0-433B-AFF0-20203285A31A}" presName="parentShp" presStyleLbl="node1" presStyleIdx="1" presStyleCnt="4" custScaleX="91822" custScaleY="120023" custLinFactNeighborX="-5747" custLinFactNeighborY="-4064">
        <dgm:presLayoutVars>
          <dgm:bulletEnabled val="1"/>
        </dgm:presLayoutVars>
      </dgm:prSet>
      <dgm:spPr/>
    </dgm:pt>
    <dgm:pt modelId="{3E724048-7914-4B65-9F4E-D0104456D461}" type="pres">
      <dgm:prSet presAssocID="{85871E1F-F5E0-433B-AFF0-20203285A31A}" presName="childShp" presStyleLbl="bgAccFollowNode1" presStyleIdx="1" presStyleCnt="4" custScaleX="105042" custScaleY="139482" custLinFactNeighborX="772">
        <dgm:presLayoutVars>
          <dgm:bulletEnabled val="1"/>
        </dgm:presLayoutVars>
      </dgm:prSet>
      <dgm:spPr/>
    </dgm:pt>
    <dgm:pt modelId="{5C2F7EE2-64BD-495B-A08E-2D09414B07E0}" type="pres">
      <dgm:prSet presAssocID="{88284A74-D4D5-4DDE-95C7-4756EA993EEF}" presName="spacing" presStyleCnt="0"/>
      <dgm:spPr/>
    </dgm:pt>
    <dgm:pt modelId="{ED767135-E619-432C-8083-9FC3DE882261}" type="pres">
      <dgm:prSet presAssocID="{6E9C4118-81D5-4994-8463-A99EF54EB6EA}" presName="linNode" presStyleCnt="0"/>
      <dgm:spPr/>
    </dgm:pt>
    <dgm:pt modelId="{0C430789-7717-4CFE-8B11-E35A2AAA3180}" type="pres">
      <dgm:prSet presAssocID="{6E9C4118-81D5-4994-8463-A99EF54EB6EA}" presName="parentShp" presStyleLbl="node1" presStyleIdx="2" presStyleCnt="4" custScaleX="93187" custScaleY="124639" custLinFactNeighborX="-264">
        <dgm:presLayoutVars>
          <dgm:bulletEnabled val="1"/>
        </dgm:presLayoutVars>
      </dgm:prSet>
      <dgm:spPr/>
    </dgm:pt>
    <dgm:pt modelId="{7647C689-B12D-442E-8DFC-D1530FD293CB}" type="pres">
      <dgm:prSet presAssocID="{6E9C4118-81D5-4994-8463-A99EF54EB6EA}" presName="childShp" presStyleLbl="bgAccFollowNode1" presStyleIdx="2" presStyleCnt="4" custScaleX="106079" custScaleY="139682" custLinFactNeighborX="396" custLinFactNeighborY="1845">
        <dgm:presLayoutVars>
          <dgm:bulletEnabled val="1"/>
        </dgm:presLayoutVars>
      </dgm:prSet>
      <dgm:spPr/>
    </dgm:pt>
    <dgm:pt modelId="{3C880675-E91F-4E4F-B524-42A768B9B39F}" type="pres">
      <dgm:prSet presAssocID="{7F4BC24D-C769-48F8-A902-BD6042A8B040}" presName="spacing" presStyleCnt="0"/>
      <dgm:spPr/>
    </dgm:pt>
    <dgm:pt modelId="{F306CFDE-9156-4389-BBA5-E4A26A94D2F0}" type="pres">
      <dgm:prSet presAssocID="{4D2DEBD0-0B95-481E-8E34-B5092E7937F0}" presName="linNode" presStyleCnt="0"/>
      <dgm:spPr/>
    </dgm:pt>
    <dgm:pt modelId="{75AD041A-FA00-47ED-BA3A-30B7FA8FBAC7}" type="pres">
      <dgm:prSet presAssocID="{4D2DEBD0-0B95-481E-8E34-B5092E7937F0}" presName="parentShp" presStyleLbl="node1" presStyleIdx="3" presStyleCnt="4" custScaleX="91385" custScaleY="124639" custLinFactNeighborX="-2645">
        <dgm:presLayoutVars>
          <dgm:bulletEnabled val="1"/>
        </dgm:presLayoutVars>
      </dgm:prSet>
      <dgm:spPr/>
    </dgm:pt>
    <dgm:pt modelId="{BADDBB2A-E7CD-403B-BDE5-91DC283924B1}" type="pres">
      <dgm:prSet presAssocID="{4D2DEBD0-0B95-481E-8E34-B5092E7937F0}" presName="childShp" presStyleLbl="bgAccFollowNode1" presStyleIdx="3" presStyleCnt="4" custScaleX="104940" custScaleY="137509" custLinFactNeighborX="945" custLinFactNeighborY="126">
        <dgm:presLayoutVars>
          <dgm:bulletEnabled val="1"/>
        </dgm:presLayoutVars>
      </dgm:prSet>
      <dgm:spPr/>
    </dgm:pt>
  </dgm:ptLst>
  <dgm:cxnLst>
    <dgm:cxn modelId="{86C8C60B-5600-445B-B008-71EBDA5C4C4F}" srcId="{4D2DEBD0-0B95-481E-8E34-B5092E7937F0}" destId="{5ABA94D0-7132-4A5E-A08F-790E246954CA}" srcOrd="0" destOrd="0" parTransId="{D9C0A75C-203D-4ABD-95E0-28ED5D60437B}" sibTransId="{5C76E866-6070-4022-88EC-2FE43D8F487D}"/>
    <dgm:cxn modelId="{B2DA8C1D-3C31-4512-93D0-E7C5CFEC9B43}" srcId="{85871E1F-F5E0-433B-AFF0-20203285A31A}" destId="{F52A630D-0E3A-4916-90B0-C0E7F766CF5E}" srcOrd="0" destOrd="0" parTransId="{772967A2-78B3-4972-977C-D374856D9C50}" sibTransId="{0E7ED361-0432-4E3B-B37D-559FF2538369}"/>
    <dgm:cxn modelId="{5A61271E-4763-4A91-BEDF-A214975CA4AB}" type="presOf" srcId="{FD64B5F4-C943-4831-B12E-F5C9008B0DA8}" destId="{9B7F9F6B-04E8-45C6-B3FA-932E2D156B75}" srcOrd="0" destOrd="0" presId="urn:microsoft.com/office/officeart/2005/8/layout/vList6"/>
    <dgm:cxn modelId="{DD9C7327-3A5A-4CBB-92BA-4B3B7F860D15}" type="presOf" srcId="{1284C933-D407-4272-BE50-681071B63C14}" destId="{DD9563D4-830C-4DEA-BBC6-FF6DEEDFDCA7}" srcOrd="0" destOrd="0" presId="urn:microsoft.com/office/officeart/2005/8/layout/vList6"/>
    <dgm:cxn modelId="{C4D71C3B-1DE4-40FC-B0DD-FC93BEE3BF20}" type="presOf" srcId="{7D0E3F30-16B7-449F-8B85-ECB669DF6C31}" destId="{7647C689-B12D-442E-8DFC-D1530FD293CB}" srcOrd="0" destOrd="0" presId="urn:microsoft.com/office/officeart/2005/8/layout/vList6"/>
    <dgm:cxn modelId="{EA574548-3C7C-4BCB-9D62-919C044346F9}" type="presOf" srcId="{223E3BD5-4C87-472B-ABB9-03E91F374B3D}" destId="{3E724048-7914-4B65-9F4E-D0104456D461}" srcOrd="0" destOrd="1" presId="urn:microsoft.com/office/officeart/2005/8/layout/vList6"/>
    <dgm:cxn modelId="{17A19970-CA01-456A-A05D-B678BCB79EBE}" type="presOf" srcId="{5E778FDF-E4AA-4067-96E0-89131E89AC9E}" destId="{7647C689-B12D-442E-8DFC-D1530FD293CB}" srcOrd="0" destOrd="1" presId="urn:microsoft.com/office/officeart/2005/8/layout/vList6"/>
    <dgm:cxn modelId="{7E324251-7AE1-45DC-8620-EC4763B8386A}" srcId="{FD64B5F4-C943-4831-B12E-F5C9008B0DA8}" destId="{5D736533-4E3E-4CE2-94D4-24D15871A19C}" srcOrd="1" destOrd="0" parTransId="{03ED4822-F07D-4C4E-8167-91A0526CEB0C}" sibTransId="{EE2C15FB-A847-4534-8EDD-C31EEF17ADD3}"/>
    <dgm:cxn modelId="{78459571-E15D-4189-9569-D16DAF134360}" srcId="{6E9C4118-81D5-4994-8463-A99EF54EB6EA}" destId="{1F9F611D-5454-4E23-BA53-DA9D0DAE520D}" srcOrd="2" destOrd="0" parTransId="{C61B0CEB-E20E-453E-A7CA-8059D2E6A8FF}" sibTransId="{0CC993A3-97E5-4178-B148-5D3509421B25}"/>
    <dgm:cxn modelId="{83384E56-8D8B-464C-A0C9-C7BB219FDA52}" srcId="{1284C933-D407-4272-BE50-681071B63C14}" destId="{85871E1F-F5E0-433B-AFF0-20203285A31A}" srcOrd="1" destOrd="0" parTransId="{D470D203-4416-4D15-AE3C-5905C3961A3C}" sibTransId="{88284A74-D4D5-4DDE-95C7-4756EA993EEF}"/>
    <dgm:cxn modelId="{402BE456-EC0C-4511-BD3C-5581C41E8E66}" srcId="{6E9C4118-81D5-4994-8463-A99EF54EB6EA}" destId="{7D0E3F30-16B7-449F-8B85-ECB669DF6C31}" srcOrd="0" destOrd="0" parTransId="{B1DB6CD2-55FA-439A-8C98-0728380D1C67}" sibTransId="{065D54FB-D231-43BA-A7F1-5F711990742F}"/>
    <dgm:cxn modelId="{70E0E687-FDF4-4093-9CF0-FEA3D7A0EB41}" type="presOf" srcId="{4D2DEBD0-0B95-481E-8E34-B5092E7937F0}" destId="{75AD041A-FA00-47ED-BA3A-30B7FA8FBAC7}" srcOrd="0" destOrd="0" presId="urn:microsoft.com/office/officeart/2005/8/layout/vList6"/>
    <dgm:cxn modelId="{4C17068D-BEA8-4F00-AFCE-D987922939AD}" srcId="{6E9C4118-81D5-4994-8463-A99EF54EB6EA}" destId="{5E778FDF-E4AA-4067-96E0-89131E89AC9E}" srcOrd="1" destOrd="0" parTransId="{46568454-29D0-4176-8EFF-F3A8BEA7E6FF}" sibTransId="{E601BEE1-CEFF-4B4C-95EA-88B4FDA19C2C}"/>
    <dgm:cxn modelId="{F8C6708E-068B-46A7-AA1B-989A30757AC3}" srcId="{4D2DEBD0-0B95-481E-8E34-B5092E7937F0}" destId="{D692107F-A614-41B0-8AFF-7F2BA580CDFF}" srcOrd="1" destOrd="0" parTransId="{70447702-7019-4EE1-9B42-C44045B7785F}" sibTransId="{0DDEE3FA-38A5-4D9A-B235-A42C127C09FC}"/>
    <dgm:cxn modelId="{DA68B28F-E13F-497E-8D82-9E8808A33485}" type="presOf" srcId="{0159A4BE-DDD1-424E-A3E5-FB626C9D70BE}" destId="{2C789994-E5E8-486A-A4B4-6ED3119DE9B8}" srcOrd="0" destOrd="0" presId="urn:microsoft.com/office/officeart/2005/8/layout/vList6"/>
    <dgm:cxn modelId="{A5A0F291-51E7-4A84-8652-0AF1E2981ADA}" srcId="{FD64B5F4-C943-4831-B12E-F5C9008B0DA8}" destId="{0159A4BE-DDD1-424E-A3E5-FB626C9D70BE}" srcOrd="0" destOrd="0" parTransId="{DDB4A225-5B0B-4050-8DB5-646E4B2B3803}" sibTransId="{69CAF4D4-8C40-4D9F-BF24-1543E1A59318}"/>
    <dgm:cxn modelId="{5F16D7A1-E57C-47DE-9929-01598B5E0B70}" srcId="{1284C933-D407-4272-BE50-681071B63C14}" destId="{6E9C4118-81D5-4994-8463-A99EF54EB6EA}" srcOrd="2" destOrd="0" parTransId="{E8251AC4-7F69-4B89-BC21-73A109840529}" sibTransId="{7F4BC24D-C769-48F8-A902-BD6042A8B040}"/>
    <dgm:cxn modelId="{BDAE44B0-8441-46F8-93F5-7E92EAEC5B73}" type="presOf" srcId="{1F9F611D-5454-4E23-BA53-DA9D0DAE520D}" destId="{7647C689-B12D-442E-8DFC-D1530FD293CB}" srcOrd="0" destOrd="2" presId="urn:microsoft.com/office/officeart/2005/8/layout/vList6"/>
    <dgm:cxn modelId="{E9BEACB6-F569-4531-8092-AB100B2B7DC9}" srcId="{1284C933-D407-4272-BE50-681071B63C14}" destId="{FD64B5F4-C943-4831-B12E-F5C9008B0DA8}" srcOrd="0" destOrd="0" parTransId="{6B414B52-81C9-46BE-BBCA-D528FC7E613A}" sibTransId="{8D3629E2-78CD-4E22-8481-E7C5C5875C8B}"/>
    <dgm:cxn modelId="{B2BA3DB7-D6CD-42CC-8442-F2B662327FD1}" type="presOf" srcId="{5D736533-4E3E-4CE2-94D4-24D15871A19C}" destId="{2C789994-E5E8-486A-A4B4-6ED3119DE9B8}" srcOrd="0" destOrd="1" presId="urn:microsoft.com/office/officeart/2005/8/layout/vList6"/>
    <dgm:cxn modelId="{21CA83B9-A4CF-4307-A429-569FFF5D2B93}" srcId="{4D2DEBD0-0B95-481E-8E34-B5092E7937F0}" destId="{5D8D070D-549E-4504-AB7C-0813DC4CC6C1}" srcOrd="2" destOrd="0" parTransId="{5E665957-A996-4E9F-BCC6-D66090E916F3}" sibTransId="{1FAC39EF-C51D-413B-BE90-DBCE949B0869}"/>
    <dgm:cxn modelId="{5A4AC8B9-6107-4F71-95B8-E34E1C7BFEAF}" type="presOf" srcId="{5ABA94D0-7132-4A5E-A08F-790E246954CA}" destId="{BADDBB2A-E7CD-403B-BDE5-91DC283924B1}" srcOrd="0" destOrd="0" presId="urn:microsoft.com/office/officeart/2005/8/layout/vList6"/>
    <dgm:cxn modelId="{5AE263BF-0082-4C3A-9055-C865C454B52E}" srcId="{1284C933-D407-4272-BE50-681071B63C14}" destId="{4D2DEBD0-0B95-481E-8E34-B5092E7937F0}" srcOrd="3" destOrd="0" parTransId="{AD4E4C72-F0DC-4D6B-ABBD-52E6E94779F6}" sibTransId="{3AF3AD06-17D4-463F-8B3D-D0BAEB3B8D11}"/>
    <dgm:cxn modelId="{5BE8B3DD-A00D-47A0-B98C-5D8451776BA3}" type="presOf" srcId="{D692107F-A614-41B0-8AFF-7F2BA580CDFF}" destId="{BADDBB2A-E7CD-403B-BDE5-91DC283924B1}" srcOrd="0" destOrd="1" presId="urn:microsoft.com/office/officeart/2005/8/layout/vList6"/>
    <dgm:cxn modelId="{AB0B38E4-CD33-4991-9455-94FBDCEEBCDE}" type="presOf" srcId="{6E9C4118-81D5-4994-8463-A99EF54EB6EA}" destId="{0C430789-7717-4CFE-8B11-E35A2AAA3180}" srcOrd="0" destOrd="0" presId="urn:microsoft.com/office/officeart/2005/8/layout/vList6"/>
    <dgm:cxn modelId="{4054EBE4-08BD-419D-AE96-545874EFE201}" type="presOf" srcId="{F52A630D-0E3A-4916-90B0-C0E7F766CF5E}" destId="{3E724048-7914-4B65-9F4E-D0104456D461}" srcOrd="0" destOrd="0" presId="urn:microsoft.com/office/officeart/2005/8/layout/vList6"/>
    <dgm:cxn modelId="{4B78F5E6-091C-4118-A32C-128CE78F3F7C}" type="presOf" srcId="{85871E1F-F5E0-433B-AFF0-20203285A31A}" destId="{C765249F-9D2C-46E2-8922-499EE1747C29}" srcOrd="0" destOrd="0" presId="urn:microsoft.com/office/officeart/2005/8/layout/vList6"/>
    <dgm:cxn modelId="{99787EEB-3DC3-41E9-92E3-6FCD37915392}" type="presOf" srcId="{5D8D070D-549E-4504-AB7C-0813DC4CC6C1}" destId="{BADDBB2A-E7CD-403B-BDE5-91DC283924B1}" srcOrd="0" destOrd="2" presId="urn:microsoft.com/office/officeart/2005/8/layout/vList6"/>
    <dgm:cxn modelId="{950AF6F9-EC02-47F1-A335-096F3EB8C585}" srcId="{85871E1F-F5E0-433B-AFF0-20203285A31A}" destId="{223E3BD5-4C87-472B-ABB9-03E91F374B3D}" srcOrd="1" destOrd="0" parTransId="{1B236BC9-B3AF-498A-AE0D-5F947D027D41}" sibTransId="{6BB82F34-F08A-4CED-BADC-25D2AD766119}"/>
    <dgm:cxn modelId="{46B37529-4FBD-4149-A007-EA8810605F66}" type="presParOf" srcId="{DD9563D4-830C-4DEA-BBC6-FF6DEEDFDCA7}" destId="{C5FD20BD-24F1-4B53-8834-B87F013A12F7}" srcOrd="0" destOrd="0" presId="urn:microsoft.com/office/officeart/2005/8/layout/vList6"/>
    <dgm:cxn modelId="{6D506298-2932-446A-B33A-CFAD3009A63C}" type="presParOf" srcId="{C5FD20BD-24F1-4B53-8834-B87F013A12F7}" destId="{9B7F9F6B-04E8-45C6-B3FA-932E2D156B75}" srcOrd="0" destOrd="0" presId="urn:microsoft.com/office/officeart/2005/8/layout/vList6"/>
    <dgm:cxn modelId="{A4F3056E-7ADF-4C21-8F36-EAFFB832BF53}" type="presParOf" srcId="{C5FD20BD-24F1-4B53-8834-B87F013A12F7}" destId="{2C789994-E5E8-486A-A4B4-6ED3119DE9B8}" srcOrd="1" destOrd="0" presId="urn:microsoft.com/office/officeart/2005/8/layout/vList6"/>
    <dgm:cxn modelId="{EE2B8AB3-886C-4543-99B0-6A215A5A4FF1}" type="presParOf" srcId="{DD9563D4-830C-4DEA-BBC6-FF6DEEDFDCA7}" destId="{090ADD59-04B3-4142-95A7-684DF689BB74}" srcOrd="1" destOrd="0" presId="urn:microsoft.com/office/officeart/2005/8/layout/vList6"/>
    <dgm:cxn modelId="{880A6EC5-6F1B-433C-A518-170DF78F2A28}" type="presParOf" srcId="{DD9563D4-830C-4DEA-BBC6-FF6DEEDFDCA7}" destId="{8A976C19-0C6D-4A09-BC69-A13A6083C7D1}" srcOrd="2" destOrd="0" presId="urn:microsoft.com/office/officeart/2005/8/layout/vList6"/>
    <dgm:cxn modelId="{B35269AC-2D76-44A3-896F-16EC4A2D3FB5}" type="presParOf" srcId="{8A976C19-0C6D-4A09-BC69-A13A6083C7D1}" destId="{C765249F-9D2C-46E2-8922-499EE1747C29}" srcOrd="0" destOrd="0" presId="urn:microsoft.com/office/officeart/2005/8/layout/vList6"/>
    <dgm:cxn modelId="{A5AEF4EC-68DE-424E-A244-ED87DAA63766}" type="presParOf" srcId="{8A976C19-0C6D-4A09-BC69-A13A6083C7D1}" destId="{3E724048-7914-4B65-9F4E-D0104456D461}" srcOrd="1" destOrd="0" presId="urn:microsoft.com/office/officeart/2005/8/layout/vList6"/>
    <dgm:cxn modelId="{708F0A9C-16F9-4917-92B1-6B3B6FA96950}" type="presParOf" srcId="{DD9563D4-830C-4DEA-BBC6-FF6DEEDFDCA7}" destId="{5C2F7EE2-64BD-495B-A08E-2D09414B07E0}" srcOrd="3" destOrd="0" presId="urn:microsoft.com/office/officeart/2005/8/layout/vList6"/>
    <dgm:cxn modelId="{52F96CF3-2514-4025-94A5-4945134F2225}" type="presParOf" srcId="{DD9563D4-830C-4DEA-BBC6-FF6DEEDFDCA7}" destId="{ED767135-E619-432C-8083-9FC3DE882261}" srcOrd="4" destOrd="0" presId="urn:microsoft.com/office/officeart/2005/8/layout/vList6"/>
    <dgm:cxn modelId="{700B55E3-57A4-47BE-AFDF-AA9F262A0F3B}" type="presParOf" srcId="{ED767135-E619-432C-8083-9FC3DE882261}" destId="{0C430789-7717-4CFE-8B11-E35A2AAA3180}" srcOrd="0" destOrd="0" presId="urn:microsoft.com/office/officeart/2005/8/layout/vList6"/>
    <dgm:cxn modelId="{761E6146-1DF3-4EFF-A256-DC0574BA0700}" type="presParOf" srcId="{ED767135-E619-432C-8083-9FC3DE882261}" destId="{7647C689-B12D-442E-8DFC-D1530FD293CB}" srcOrd="1" destOrd="0" presId="urn:microsoft.com/office/officeart/2005/8/layout/vList6"/>
    <dgm:cxn modelId="{25DCB4A8-8939-4288-8A66-4485DA797BEE}" type="presParOf" srcId="{DD9563D4-830C-4DEA-BBC6-FF6DEEDFDCA7}" destId="{3C880675-E91F-4E4F-B524-42A768B9B39F}" srcOrd="5" destOrd="0" presId="urn:microsoft.com/office/officeart/2005/8/layout/vList6"/>
    <dgm:cxn modelId="{59D625D2-254D-4C52-9982-72EF8D44E31C}" type="presParOf" srcId="{DD9563D4-830C-4DEA-BBC6-FF6DEEDFDCA7}" destId="{F306CFDE-9156-4389-BBA5-E4A26A94D2F0}" srcOrd="6" destOrd="0" presId="urn:microsoft.com/office/officeart/2005/8/layout/vList6"/>
    <dgm:cxn modelId="{7FF1D7D0-04C6-4247-AA9C-B677553F15D5}" type="presParOf" srcId="{F306CFDE-9156-4389-BBA5-E4A26A94D2F0}" destId="{75AD041A-FA00-47ED-BA3A-30B7FA8FBAC7}" srcOrd="0" destOrd="0" presId="urn:microsoft.com/office/officeart/2005/8/layout/vList6"/>
    <dgm:cxn modelId="{DBAE5BD3-A90C-4AD1-A6A3-3DB6EDC4AC6D}" type="presParOf" srcId="{F306CFDE-9156-4389-BBA5-E4A26A94D2F0}" destId="{BADDBB2A-E7CD-403B-BDE5-91DC283924B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A6FAC53-1956-4852-AA84-C9DD56248C09}"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en-GB"/>
        </a:p>
      </dgm:t>
    </dgm:pt>
    <dgm:pt modelId="{DDA40B03-7020-48EA-81CD-0961F4CE6EC0}" type="pres">
      <dgm:prSet presAssocID="{AA6FAC53-1956-4852-AA84-C9DD56248C09}" presName="hierChild1" presStyleCnt="0">
        <dgm:presLayoutVars>
          <dgm:orgChart val="1"/>
          <dgm:chPref val="1"/>
          <dgm:dir/>
          <dgm:animOne val="branch"/>
          <dgm:animLvl val="lvl"/>
          <dgm:resizeHandles/>
        </dgm:presLayoutVars>
      </dgm:prSet>
      <dgm:spPr/>
    </dgm:pt>
  </dgm:ptLst>
  <dgm:cxnLst>
    <dgm:cxn modelId="{BDF4F8C0-C933-471C-AD6E-06022E317ED4}" type="presOf" srcId="{AA6FAC53-1956-4852-AA84-C9DD56248C09}" destId="{DDA40B03-7020-48EA-81CD-0961F4CE6EC0}" srcOrd="0" destOrd="0" presId="urn:microsoft.com/office/officeart/2008/layout/NameandTitleOrganizational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D15742D-E821-4F79-BD78-321725B75408}"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GB"/>
        </a:p>
      </dgm:t>
    </dgm:pt>
    <dgm:pt modelId="{D81E24E5-C6F8-4F18-8D51-D1BEE41835C4}">
      <dgm:prSet phldrT="[Text]"/>
      <dgm:spPr/>
      <dgm:t>
        <a:bodyPr/>
        <a:lstStyle/>
        <a:p>
          <a:r>
            <a:rPr lang="lv-LV" noProof="0" dirty="0"/>
            <a:t>Memoranda padome</a:t>
          </a:r>
        </a:p>
      </dgm:t>
    </dgm:pt>
    <dgm:pt modelId="{9AF1F7F1-206F-4F75-9816-F5AEA557CADE}" type="parTrans" cxnId="{A86424E8-BBC8-4D60-AC87-A3BDB452BB0E}">
      <dgm:prSet/>
      <dgm:spPr/>
      <dgm:t>
        <a:bodyPr/>
        <a:lstStyle/>
        <a:p>
          <a:endParaRPr lang="en-GB"/>
        </a:p>
      </dgm:t>
    </dgm:pt>
    <dgm:pt modelId="{C5A68828-C817-4185-920D-4FCFF0215A72}" type="sibTrans" cxnId="{A86424E8-BBC8-4D60-AC87-A3BDB452BB0E}">
      <dgm:prSet/>
      <dgm:spPr/>
      <dgm:t>
        <a:bodyPr/>
        <a:lstStyle/>
        <a:p>
          <a:endParaRPr lang="en-GB"/>
        </a:p>
      </dgm:t>
    </dgm:pt>
    <dgm:pt modelId="{AA45E3CB-CC3D-45EC-B77F-EF1BF967DF65}">
      <dgm:prSet phldrT="[Text]" custT="1"/>
      <dgm:spPr/>
      <dgm:t>
        <a:bodyPr/>
        <a:lstStyle/>
        <a:p>
          <a:r>
            <a:rPr lang="lv-LV" sz="1400" noProof="0" dirty="0">
              <a:latin typeface="Times New Roman" panose="02020603050405020304" pitchFamily="18" charset="0"/>
              <a:cs typeface="Times New Roman" panose="02020603050405020304" pitchFamily="18" charset="0"/>
            </a:rPr>
            <a:t>Padome strādā ar NVO būtiskiem jautājumiem, kuri skar sektoru kopumā, kā arī</a:t>
          </a:r>
          <a:r>
            <a:rPr lang="lv-LV" sz="1400" b="1" noProof="0" dirty="0">
              <a:latin typeface="Times New Roman" panose="02020603050405020304" pitchFamily="18" charset="0"/>
              <a:cs typeface="Times New Roman" panose="02020603050405020304" pitchFamily="18" charset="0"/>
            </a:rPr>
            <a:t> </a:t>
          </a:r>
          <a:r>
            <a:rPr lang="lv-LV" sz="1400" noProof="0" dirty="0">
              <a:latin typeface="Times New Roman" panose="02020603050405020304" pitchFamily="18" charset="0"/>
              <a:cs typeface="Times New Roman" panose="02020603050405020304" pitchFamily="18" charset="0"/>
            </a:rPr>
            <a:t>var risināt specifiskus NVO jomai svarīgus jautājumus, ja tie attiecas uz visu nozari</a:t>
          </a:r>
        </a:p>
      </dgm:t>
    </dgm:pt>
    <dgm:pt modelId="{B26D0C9D-6AE5-4DBF-82AD-A1CADE88D835}" type="parTrans" cxnId="{63C53622-D3E4-4B5C-9974-FB9993D5AA07}">
      <dgm:prSet/>
      <dgm:spPr/>
      <dgm:t>
        <a:bodyPr/>
        <a:lstStyle/>
        <a:p>
          <a:endParaRPr lang="en-GB"/>
        </a:p>
      </dgm:t>
    </dgm:pt>
    <dgm:pt modelId="{E0624458-D2FC-4820-8656-C7C3D53305D1}" type="sibTrans" cxnId="{63C53622-D3E4-4B5C-9974-FB9993D5AA07}">
      <dgm:prSet/>
      <dgm:spPr/>
      <dgm:t>
        <a:bodyPr/>
        <a:lstStyle/>
        <a:p>
          <a:endParaRPr lang="en-GB"/>
        </a:p>
      </dgm:t>
    </dgm:pt>
    <dgm:pt modelId="{FC751C0D-E3D1-4964-B475-5A41950BD089}">
      <dgm:prSet phldrT="[Text]"/>
      <dgm:spPr/>
      <dgm:t>
        <a:bodyPr/>
        <a:lstStyle/>
        <a:p>
          <a:r>
            <a:rPr lang="lv-LV" noProof="0" dirty="0"/>
            <a:t>Paplašinātās padomes sēde</a:t>
          </a:r>
        </a:p>
      </dgm:t>
    </dgm:pt>
    <dgm:pt modelId="{2C71480F-5216-4FF0-A20C-9FC480C9F98C}" type="parTrans" cxnId="{B327EEAD-EF84-41F9-A917-0D5099330C3D}">
      <dgm:prSet/>
      <dgm:spPr/>
      <dgm:t>
        <a:bodyPr/>
        <a:lstStyle/>
        <a:p>
          <a:endParaRPr lang="en-GB"/>
        </a:p>
      </dgm:t>
    </dgm:pt>
    <dgm:pt modelId="{9F949B6D-6358-4158-9D2D-DFA0663990FE}" type="sibTrans" cxnId="{B327EEAD-EF84-41F9-A917-0D5099330C3D}">
      <dgm:prSet/>
      <dgm:spPr/>
      <dgm:t>
        <a:bodyPr/>
        <a:lstStyle/>
        <a:p>
          <a:endParaRPr lang="en-GB"/>
        </a:p>
      </dgm:t>
    </dgm:pt>
    <dgm:pt modelId="{6B9CD565-9860-42F1-975D-01CB9B873580}">
      <dgm:prSet phldrT="[Text]" custT="1"/>
      <dgm:spPr/>
      <dgm:t>
        <a:bodyPr/>
        <a:lstStyle/>
        <a:p>
          <a:r>
            <a:rPr lang="lv-LV" sz="1400" noProof="0" dirty="0">
              <a:latin typeface="Times New Roman" panose="02020603050405020304" pitchFamily="18" charset="0"/>
              <a:cs typeface="Times New Roman" panose="02020603050405020304" pitchFamily="18" charset="0"/>
            </a:rPr>
            <a:t>Notiek reizi gadā</a:t>
          </a:r>
        </a:p>
      </dgm:t>
    </dgm:pt>
    <dgm:pt modelId="{B2C45116-F738-4270-BA8A-BC700B3318F1}" type="parTrans" cxnId="{3EC1F249-631D-4113-977B-1D6A9BEDDB33}">
      <dgm:prSet/>
      <dgm:spPr/>
      <dgm:t>
        <a:bodyPr/>
        <a:lstStyle/>
        <a:p>
          <a:endParaRPr lang="en-GB"/>
        </a:p>
      </dgm:t>
    </dgm:pt>
    <dgm:pt modelId="{20AD7D87-1156-42A7-9CBE-3ABB8AA1C079}" type="sibTrans" cxnId="{3EC1F249-631D-4113-977B-1D6A9BEDDB33}">
      <dgm:prSet/>
      <dgm:spPr/>
      <dgm:t>
        <a:bodyPr/>
        <a:lstStyle/>
        <a:p>
          <a:endParaRPr lang="en-GB"/>
        </a:p>
      </dgm:t>
    </dgm:pt>
    <dgm:pt modelId="{EACA1BE3-A959-4061-8EAE-35D4225D23CC}">
      <dgm:prSet/>
      <dgm:spPr/>
      <dgm:t>
        <a:bodyPr/>
        <a:lstStyle/>
        <a:p>
          <a:r>
            <a:rPr lang="lv-LV" noProof="0" dirty="0"/>
            <a:t>Darba grupas</a:t>
          </a:r>
        </a:p>
      </dgm:t>
    </dgm:pt>
    <dgm:pt modelId="{58E0E067-1EF1-40E4-B574-981C387484D0}" type="parTrans" cxnId="{1A355975-BFF2-4B07-8437-D90F874E8BFE}">
      <dgm:prSet/>
      <dgm:spPr/>
      <dgm:t>
        <a:bodyPr/>
        <a:lstStyle/>
        <a:p>
          <a:endParaRPr lang="en-GB"/>
        </a:p>
      </dgm:t>
    </dgm:pt>
    <dgm:pt modelId="{089B9624-E630-4620-BBF1-F70638EFBD0F}" type="sibTrans" cxnId="{1A355975-BFF2-4B07-8437-D90F874E8BFE}">
      <dgm:prSet/>
      <dgm:spPr/>
      <dgm:t>
        <a:bodyPr/>
        <a:lstStyle/>
        <a:p>
          <a:endParaRPr lang="en-GB"/>
        </a:p>
      </dgm:t>
    </dgm:pt>
    <dgm:pt modelId="{0807E468-F9DA-40C2-8C5E-A17FA48F80FC}">
      <dgm:prSet/>
      <dgm:spPr/>
      <dgm:t>
        <a:bodyPr/>
        <a:lstStyle/>
        <a:p>
          <a:r>
            <a:rPr lang="lv-LV" noProof="0" dirty="0"/>
            <a:t>Forums</a:t>
          </a:r>
        </a:p>
      </dgm:t>
    </dgm:pt>
    <dgm:pt modelId="{3BA61B39-B1CD-4956-91DB-3C574684F4FB}" type="parTrans" cxnId="{0C633793-CA6B-42FC-9F34-EC86763838B3}">
      <dgm:prSet/>
      <dgm:spPr/>
      <dgm:t>
        <a:bodyPr/>
        <a:lstStyle/>
        <a:p>
          <a:endParaRPr lang="en-GB"/>
        </a:p>
      </dgm:t>
    </dgm:pt>
    <dgm:pt modelId="{4F671534-10EF-4280-92A9-302ED229859D}" type="sibTrans" cxnId="{0C633793-CA6B-42FC-9F34-EC86763838B3}">
      <dgm:prSet/>
      <dgm:spPr/>
      <dgm:t>
        <a:bodyPr/>
        <a:lstStyle/>
        <a:p>
          <a:endParaRPr lang="en-GB"/>
        </a:p>
      </dgm:t>
    </dgm:pt>
    <dgm:pt modelId="{37CF8A0F-FF7A-44EC-98B1-0464B9F5E758}">
      <dgm:prSet/>
      <dgm:spPr/>
      <dgm:t>
        <a:bodyPr/>
        <a:lstStyle/>
        <a:p>
          <a:r>
            <a:rPr lang="lv-LV" noProof="0" dirty="0"/>
            <a:t>Sekretariāts</a:t>
          </a:r>
        </a:p>
      </dgm:t>
    </dgm:pt>
    <dgm:pt modelId="{2C39C0A2-8DF2-43BD-BB41-E682674FED31}" type="parTrans" cxnId="{1212309D-24C4-4729-80F0-5A013AC98DFF}">
      <dgm:prSet/>
      <dgm:spPr/>
      <dgm:t>
        <a:bodyPr/>
        <a:lstStyle/>
        <a:p>
          <a:endParaRPr lang="en-GB"/>
        </a:p>
      </dgm:t>
    </dgm:pt>
    <dgm:pt modelId="{DF8F6097-FC9A-4BE5-AB56-44CF766BB55F}" type="sibTrans" cxnId="{1212309D-24C4-4729-80F0-5A013AC98DFF}">
      <dgm:prSet/>
      <dgm:spPr/>
      <dgm:t>
        <a:bodyPr/>
        <a:lstStyle/>
        <a:p>
          <a:endParaRPr lang="en-GB"/>
        </a:p>
      </dgm:t>
    </dgm:pt>
    <dgm:pt modelId="{01BC3EE2-C242-45C9-AFD1-161A268798AD}">
      <dgm:prSet phldrT="[Text]" custT="1"/>
      <dgm:spPr/>
      <dgm:t>
        <a:bodyPr/>
        <a:lstStyle/>
        <a:p>
          <a:r>
            <a:rPr lang="lv-LV" sz="1400" noProof="0" dirty="0">
              <a:latin typeface="Times New Roman" panose="02020603050405020304" pitchFamily="18" charset="0"/>
              <a:cs typeface="Times New Roman" panose="02020603050405020304" pitchFamily="18" charset="0"/>
            </a:rPr>
            <a:t>Tiek skatīts viens NVO sektoram ļoti būtisks jautājums</a:t>
          </a:r>
        </a:p>
      </dgm:t>
    </dgm:pt>
    <dgm:pt modelId="{AA76915B-F3EF-46A0-ADEC-A2451CD10DA7}" type="parTrans" cxnId="{D7E22006-FD1C-4349-87B9-90B9F4E43820}">
      <dgm:prSet/>
      <dgm:spPr/>
      <dgm:t>
        <a:bodyPr/>
        <a:lstStyle/>
        <a:p>
          <a:endParaRPr lang="en-GB"/>
        </a:p>
      </dgm:t>
    </dgm:pt>
    <dgm:pt modelId="{D0CC6539-76F6-4CA1-A3EE-F9F04609E96B}" type="sibTrans" cxnId="{D7E22006-FD1C-4349-87B9-90B9F4E43820}">
      <dgm:prSet/>
      <dgm:spPr/>
      <dgm:t>
        <a:bodyPr/>
        <a:lstStyle/>
        <a:p>
          <a:endParaRPr lang="en-GB"/>
        </a:p>
      </dgm:t>
    </dgm:pt>
    <dgm:pt modelId="{5DCF77FA-6977-4B28-89CD-7BCACC762678}">
      <dgm:prSet phldrT="[Text]" custT="1"/>
      <dgm:spPr/>
      <dgm:t>
        <a:bodyPr/>
        <a:lstStyle/>
        <a:p>
          <a:r>
            <a:rPr lang="lv-LV" sz="1400" noProof="0" dirty="0">
              <a:latin typeface="Times New Roman" panose="02020603050405020304" pitchFamily="18" charset="0"/>
              <a:cs typeface="Times New Roman" panose="02020603050405020304" pitchFamily="18" charset="0"/>
            </a:rPr>
            <a:t>Piedalās Memoranda padomes locekļi, pieaicinātie ministri un MP </a:t>
          </a:r>
        </a:p>
      </dgm:t>
    </dgm:pt>
    <dgm:pt modelId="{B79D9989-AE7C-4130-AA37-1753445A6F05}" type="parTrans" cxnId="{20CA89CC-B48E-4289-91BD-DCEC728DCE8A}">
      <dgm:prSet/>
      <dgm:spPr/>
      <dgm:t>
        <a:bodyPr/>
        <a:lstStyle/>
        <a:p>
          <a:endParaRPr lang="en-GB"/>
        </a:p>
      </dgm:t>
    </dgm:pt>
    <dgm:pt modelId="{892898B9-B825-47AC-8BA5-B98D5546E582}" type="sibTrans" cxnId="{20CA89CC-B48E-4289-91BD-DCEC728DCE8A}">
      <dgm:prSet/>
      <dgm:spPr/>
      <dgm:t>
        <a:bodyPr/>
        <a:lstStyle/>
        <a:p>
          <a:endParaRPr lang="en-GB"/>
        </a:p>
      </dgm:t>
    </dgm:pt>
    <dgm:pt modelId="{046DD6A8-AB35-496F-A762-356430F731A7}">
      <dgm:prSet phldrT="[Text]" custT="1"/>
      <dgm:spPr/>
      <dgm:t>
        <a:bodyPr/>
        <a:lstStyle/>
        <a:p>
          <a:r>
            <a:rPr lang="lv-LV" sz="1400" noProof="0" dirty="0">
              <a:latin typeface="Times New Roman" panose="02020603050405020304" pitchFamily="18" charset="0"/>
              <a:cs typeface="Times New Roman" panose="02020603050405020304" pitchFamily="18" charset="0"/>
            </a:rPr>
            <a:t>Sēdes rezultātā tiek pieņemti lēmumi  ar politisko akceptu.</a:t>
          </a:r>
        </a:p>
      </dgm:t>
    </dgm:pt>
    <dgm:pt modelId="{1F5169E8-E63C-4CC2-882D-DB15323A4B7A}" type="parTrans" cxnId="{994E6C52-F75F-4773-8FE5-86D535A65EEE}">
      <dgm:prSet/>
      <dgm:spPr/>
      <dgm:t>
        <a:bodyPr/>
        <a:lstStyle/>
        <a:p>
          <a:endParaRPr lang="en-GB"/>
        </a:p>
      </dgm:t>
    </dgm:pt>
    <dgm:pt modelId="{CC953234-5416-4903-BC70-9B2A9B945F91}" type="sibTrans" cxnId="{994E6C52-F75F-4773-8FE5-86D535A65EEE}">
      <dgm:prSet/>
      <dgm:spPr/>
      <dgm:t>
        <a:bodyPr/>
        <a:lstStyle/>
        <a:p>
          <a:endParaRPr lang="en-GB"/>
        </a:p>
      </dgm:t>
    </dgm:pt>
    <dgm:pt modelId="{D0491951-250F-4E28-9F57-A5FC994D73BC}">
      <dgm:prSet custT="1"/>
      <dgm:spPr/>
      <dgm:t>
        <a:bodyPr/>
        <a:lstStyle/>
        <a:p>
          <a:r>
            <a:rPr lang="lv-LV" sz="1400" noProof="0" dirty="0">
              <a:latin typeface="Times New Roman" panose="02020603050405020304" pitchFamily="18" charset="0"/>
              <a:cs typeface="Times New Roman" panose="02020603050405020304" pitchFamily="18" charset="0"/>
            </a:rPr>
            <a:t>Notiek reizi gadā</a:t>
          </a:r>
        </a:p>
      </dgm:t>
    </dgm:pt>
    <dgm:pt modelId="{91E952E4-64E4-4360-88D1-66B076952068}" type="parTrans" cxnId="{20A26249-1F6B-4FA0-823E-971ADDDBE0C7}">
      <dgm:prSet/>
      <dgm:spPr/>
      <dgm:t>
        <a:bodyPr/>
        <a:lstStyle/>
        <a:p>
          <a:endParaRPr lang="en-GB"/>
        </a:p>
      </dgm:t>
    </dgm:pt>
    <dgm:pt modelId="{7EF0E917-468C-4A13-AAE2-F41D799444C8}" type="sibTrans" cxnId="{20A26249-1F6B-4FA0-823E-971ADDDBE0C7}">
      <dgm:prSet/>
      <dgm:spPr/>
      <dgm:t>
        <a:bodyPr/>
        <a:lstStyle/>
        <a:p>
          <a:endParaRPr lang="en-GB"/>
        </a:p>
      </dgm:t>
    </dgm:pt>
    <dgm:pt modelId="{147A3D78-EBDF-4315-9518-FB970EA2D443}">
      <dgm:prSet custT="1"/>
      <dgm:spPr/>
      <dgm:t>
        <a:bodyPr/>
        <a:lstStyle/>
        <a:p>
          <a:r>
            <a:rPr lang="lv-LV" sz="1400" noProof="0" dirty="0">
              <a:latin typeface="Times New Roman" panose="02020603050405020304" pitchFamily="18" charset="0"/>
              <a:cs typeface="Times New Roman" panose="02020603050405020304" pitchFamily="18" charset="0"/>
            </a:rPr>
            <a:t>Gala rezultātā tiek apzinātas NVO jomas aktualitātes un iezīmēti stratēģiskie virzieni Memoranda padomes tālākajam darbam</a:t>
          </a:r>
        </a:p>
      </dgm:t>
    </dgm:pt>
    <dgm:pt modelId="{8AF5BAA4-7AF3-418E-9BCA-AFAF6DD9930D}" type="parTrans" cxnId="{4170FBB7-9F89-4E3F-9C6A-39230F0607B3}">
      <dgm:prSet/>
      <dgm:spPr/>
      <dgm:t>
        <a:bodyPr/>
        <a:lstStyle/>
        <a:p>
          <a:endParaRPr lang="en-GB"/>
        </a:p>
      </dgm:t>
    </dgm:pt>
    <dgm:pt modelId="{43408B1C-3A01-4702-A40A-2F0C1F7054ED}" type="sibTrans" cxnId="{4170FBB7-9F89-4E3F-9C6A-39230F0607B3}">
      <dgm:prSet/>
      <dgm:spPr/>
      <dgm:t>
        <a:bodyPr/>
        <a:lstStyle/>
        <a:p>
          <a:endParaRPr lang="en-GB"/>
        </a:p>
      </dgm:t>
    </dgm:pt>
    <dgm:pt modelId="{5F7A2217-3AE0-493A-89A8-9CA4B281DDC9}">
      <dgm:prSet custT="1"/>
      <dgm:spPr/>
      <dgm:t>
        <a:bodyPr/>
        <a:lstStyle/>
        <a:p>
          <a:r>
            <a:rPr lang="lv-LV" sz="1400" noProof="0" dirty="0">
              <a:latin typeface="Times New Roman" panose="02020603050405020304" pitchFamily="18" charset="0"/>
              <a:cs typeface="Times New Roman" panose="02020603050405020304" pitchFamily="18" charset="0"/>
            </a:rPr>
            <a:t>1) Finanšu un nodokļu/Budžeta darba grupa</a:t>
          </a:r>
        </a:p>
      </dgm:t>
    </dgm:pt>
    <dgm:pt modelId="{B8DCD218-95A7-449D-821E-07099111D86A}" type="parTrans" cxnId="{654F190E-68AD-4ED7-B086-9A0ADD866A4D}">
      <dgm:prSet/>
      <dgm:spPr/>
      <dgm:t>
        <a:bodyPr/>
        <a:lstStyle/>
        <a:p>
          <a:endParaRPr lang="en-GB"/>
        </a:p>
      </dgm:t>
    </dgm:pt>
    <dgm:pt modelId="{FEE7670A-9CF4-4533-8D49-0E62EFC758F3}" type="sibTrans" cxnId="{654F190E-68AD-4ED7-B086-9A0ADD866A4D}">
      <dgm:prSet/>
      <dgm:spPr/>
      <dgm:t>
        <a:bodyPr/>
        <a:lstStyle/>
        <a:p>
          <a:endParaRPr lang="en-GB"/>
        </a:p>
      </dgm:t>
    </dgm:pt>
    <dgm:pt modelId="{AC208BBA-BD17-45D3-BB0F-2916444A19A6}">
      <dgm:prSet custT="1"/>
      <dgm:spPr/>
      <dgm:t>
        <a:bodyPr/>
        <a:lstStyle/>
        <a:p>
          <a:r>
            <a:rPr lang="lv-LV" sz="1400" noProof="0" dirty="0">
              <a:latin typeface="Times New Roman" panose="02020603050405020304" pitchFamily="18" charset="0"/>
              <a:cs typeface="Times New Roman" panose="02020603050405020304" pitchFamily="18" charset="0"/>
            </a:rPr>
            <a:t>2) Satura plānošanas darba grupa</a:t>
          </a:r>
        </a:p>
      </dgm:t>
    </dgm:pt>
    <dgm:pt modelId="{DE696C25-BAC0-4FE5-B911-D2292F25FCFB}" type="parTrans" cxnId="{4879EEFC-7060-4297-B0F3-B50B76872166}">
      <dgm:prSet/>
      <dgm:spPr/>
      <dgm:t>
        <a:bodyPr/>
        <a:lstStyle/>
        <a:p>
          <a:endParaRPr lang="en-GB"/>
        </a:p>
      </dgm:t>
    </dgm:pt>
    <dgm:pt modelId="{DF126B67-EB82-4239-963D-8529EF1FA2A7}" type="sibTrans" cxnId="{4879EEFC-7060-4297-B0F3-B50B76872166}">
      <dgm:prSet/>
      <dgm:spPr/>
      <dgm:t>
        <a:bodyPr/>
        <a:lstStyle/>
        <a:p>
          <a:endParaRPr lang="en-GB"/>
        </a:p>
      </dgm:t>
    </dgm:pt>
    <dgm:pt modelId="{91599B44-DBC4-4BF2-AFE2-DA67B59778F9}">
      <dgm:prSet custT="1"/>
      <dgm:spPr/>
      <dgm:t>
        <a:bodyPr/>
        <a:lstStyle/>
        <a:p>
          <a:r>
            <a:rPr lang="lv-LV" sz="1400" noProof="0" dirty="0">
              <a:latin typeface="Times New Roman" panose="02020603050405020304" pitchFamily="18" charset="0"/>
              <a:cs typeface="Times New Roman" panose="02020603050405020304" pitchFamily="18" charset="0"/>
            </a:rPr>
            <a:t>3) Sabiedrības iesaistes un atvērtās pārvaldības partnerības darba grupa</a:t>
          </a:r>
        </a:p>
      </dgm:t>
    </dgm:pt>
    <dgm:pt modelId="{E0A0FA6B-ABBA-4659-8A5C-F51E8C5E7E3B}" type="parTrans" cxnId="{BE36CC62-2A77-4DE0-9AB1-E9CC1604D608}">
      <dgm:prSet/>
      <dgm:spPr/>
      <dgm:t>
        <a:bodyPr/>
        <a:lstStyle/>
        <a:p>
          <a:endParaRPr lang="en-GB"/>
        </a:p>
      </dgm:t>
    </dgm:pt>
    <dgm:pt modelId="{C3ED5855-9500-43B4-904A-D11D3CD856B1}" type="sibTrans" cxnId="{BE36CC62-2A77-4DE0-9AB1-E9CC1604D608}">
      <dgm:prSet/>
      <dgm:spPr/>
      <dgm:t>
        <a:bodyPr/>
        <a:lstStyle/>
        <a:p>
          <a:endParaRPr lang="en-GB"/>
        </a:p>
      </dgm:t>
    </dgm:pt>
    <dgm:pt modelId="{C77896CB-8829-4DCC-9E81-FEC967E54B9D}">
      <dgm:prSet custT="1"/>
      <dgm:spPr/>
      <dgm:t>
        <a:bodyPr/>
        <a:lstStyle/>
        <a:p>
          <a:r>
            <a:rPr lang="lv-LV" sz="1400" kern="1200" noProof="0">
              <a:latin typeface="Times New Roman" panose="02020603050405020304" pitchFamily="18" charset="0"/>
              <a:ea typeface="+mn-ea"/>
              <a:cs typeface="Times New Roman" panose="02020603050405020304" pitchFamily="18" charset="0"/>
            </a:rPr>
            <a:t>Valsts kancelejas un atbilstošā kārtībā atlasīta NVO</a:t>
          </a:r>
          <a:endParaRPr lang="lv-LV" sz="1400" kern="1200" noProof="0" dirty="0">
            <a:latin typeface="Times New Roman" panose="02020603050405020304" pitchFamily="18" charset="0"/>
            <a:ea typeface="+mn-ea"/>
            <a:cs typeface="Times New Roman" panose="02020603050405020304" pitchFamily="18" charset="0"/>
          </a:endParaRPr>
        </a:p>
      </dgm:t>
    </dgm:pt>
    <dgm:pt modelId="{4A64036B-C7D4-483F-949E-0B7F6D1BD4D3}" type="parTrans" cxnId="{618DE85A-61CA-4380-8206-EEAF6A87E331}">
      <dgm:prSet/>
      <dgm:spPr/>
      <dgm:t>
        <a:bodyPr/>
        <a:lstStyle/>
        <a:p>
          <a:endParaRPr lang="en-GB"/>
        </a:p>
      </dgm:t>
    </dgm:pt>
    <dgm:pt modelId="{319AAD73-681C-4B41-8A7A-FE30568FA446}" type="sibTrans" cxnId="{618DE85A-61CA-4380-8206-EEAF6A87E331}">
      <dgm:prSet/>
      <dgm:spPr/>
      <dgm:t>
        <a:bodyPr/>
        <a:lstStyle/>
        <a:p>
          <a:endParaRPr lang="en-GB"/>
        </a:p>
      </dgm:t>
    </dgm:pt>
    <dgm:pt modelId="{9FAD776D-9FB4-427E-A6ED-5F6287109957}">
      <dgm:prSet custT="1"/>
      <dgm:spPr/>
      <dgm:t>
        <a:bodyPr/>
        <a:lstStyle/>
        <a:p>
          <a:r>
            <a:rPr lang="lv-LV" sz="1400" kern="1200" noProof="0">
              <a:latin typeface="Times New Roman" panose="02020603050405020304" pitchFamily="18" charset="0"/>
              <a:ea typeface="+mn-ea"/>
              <a:cs typeface="Times New Roman" panose="02020603050405020304" pitchFamily="18" charset="0"/>
            </a:rPr>
            <a:t>Nodrošina Memoranda padomes, Foruma, Paplašinātās padomes sēžu un darba grupu darbu un informācijas apriti sēžu starplaikos</a:t>
          </a:r>
          <a:endParaRPr lang="lv-LV" sz="1400" kern="1200" noProof="0" dirty="0">
            <a:latin typeface="Times New Roman" panose="02020603050405020304" pitchFamily="18" charset="0"/>
            <a:ea typeface="+mn-ea"/>
            <a:cs typeface="Times New Roman" panose="02020603050405020304" pitchFamily="18" charset="0"/>
          </a:endParaRPr>
        </a:p>
      </dgm:t>
    </dgm:pt>
    <dgm:pt modelId="{C3F88FE4-2799-4F15-9EB4-F8272E5ACBAD}" type="parTrans" cxnId="{B699A2E8-B195-4CB8-9BBC-07C1779744FF}">
      <dgm:prSet/>
      <dgm:spPr/>
      <dgm:t>
        <a:bodyPr/>
        <a:lstStyle/>
        <a:p>
          <a:endParaRPr lang="en-GB"/>
        </a:p>
      </dgm:t>
    </dgm:pt>
    <dgm:pt modelId="{C2ACC183-4717-41F1-8A3B-2BBCBABACE3B}" type="sibTrans" cxnId="{B699A2E8-B195-4CB8-9BBC-07C1779744FF}">
      <dgm:prSet/>
      <dgm:spPr/>
      <dgm:t>
        <a:bodyPr/>
        <a:lstStyle/>
        <a:p>
          <a:endParaRPr lang="en-GB"/>
        </a:p>
      </dgm:t>
    </dgm:pt>
    <dgm:pt modelId="{218C501F-438D-451D-8A8D-A760E3421F10}">
      <dgm:prSet phldrT="[Text]" custT="1"/>
      <dgm:spPr/>
      <dgm:t>
        <a:bodyPr/>
        <a:lstStyle/>
        <a:p>
          <a:r>
            <a:rPr lang="lv-LV" sz="1400" noProof="0" dirty="0">
              <a:latin typeface="Times New Roman" panose="02020603050405020304" pitchFamily="18" charset="0"/>
              <a:cs typeface="Times New Roman" panose="02020603050405020304" pitchFamily="18" charset="0"/>
            </a:rPr>
            <a:t>Padomi ievēl uz 2 gadiem</a:t>
          </a:r>
        </a:p>
      </dgm:t>
    </dgm:pt>
    <dgm:pt modelId="{A473944E-C065-483F-BE96-5D93313D734C}" type="parTrans" cxnId="{76E3CF84-6F53-4BD5-928B-3AD9C5C34D9E}">
      <dgm:prSet/>
      <dgm:spPr/>
      <dgm:t>
        <a:bodyPr/>
        <a:lstStyle/>
        <a:p>
          <a:endParaRPr lang="en-GB"/>
        </a:p>
      </dgm:t>
    </dgm:pt>
    <dgm:pt modelId="{7A93ED96-A15A-4041-9AA7-768C63137CDA}" type="sibTrans" cxnId="{76E3CF84-6F53-4BD5-928B-3AD9C5C34D9E}">
      <dgm:prSet/>
      <dgm:spPr/>
      <dgm:t>
        <a:bodyPr/>
        <a:lstStyle/>
        <a:p>
          <a:endParaRPr lang="en-GB"/>
        </a:p>
      </dgm:t>
    </dgm:pt>
    <dgm:pt modelId="{6FA353C3-78B6-416C-9F86-27681983596F}" type="pres">
      <dgm:prSet presAssocID="{9D15742D-E821-4F79-BD78-321725B75408}" presName="Name0" presStyleCnt="0">
        <dgm:presLayoutVars>
          <dgm:dir/>
          <dgm:animLvl val="lvl"/>
          <dgm:resizeHandles/>
        </dgm:presLayoutVars>
      </dgm:prSet>
      <dgm:spPr/>
    </dgm:pt>
    <dgm:pt modelId="{DCA4C970-156B-4E0F-84BA-49379A7FB213}" type="pres">
      <dgm:prSet presAssocID="{D81E24E5-C6F8-4F18-8D51-D1BEE41835C4}" presName="linNode" presStyleCnt="0"/>
      <dgm:spPr/>
    </dgm:pt>
    <dgm:pt modelId="{BF67D51B-BBF7-4A1A-A00F-052B6F2E322C}" type="pres">
      <dgm:prSet presAssocID="{D81E24E5-C6F8-4F18-8D51-D1BEE41835C4}" presName="parentShp" presStyleLbl="node1" presStyleIdx="0" presStyleCnt="5" custScaleY="160126" custLinFactNeighborX="193" custLinFactNeighborY="156">
        <dgm:presLayoutVars>
          <dgm:bulletEnabled val="1"/>
        </dgm:presLayoutVars>
      </dgm:prSet>
      <dgm:spPr/>
    </dgm:pt>
    <dgm:pt modelId="{A5E8A64B-FE4A-43A0-A994-1B0FE4569E9E}" type="pres">
      <dgm:prSet presAssocID="{D81E24E5-C6F8-4F18-8D51-D1BEE41835C4}" presName="childShp" presStyleLbl="bgAccFollowNode1" presStyleIdx="0" presStyleCnt="5" custScaleY="251620" custLinFactNeighborX="1100" custLinFactNeighborY="-26638">
        <dgm:presLayoutVars>
          <dgm:bulletEnabled val="1"/>
        </dgm:presLayoutVars>
      </dgm:prSet>
      <dgm:spPr/>
    </dgm:pt>
    <dgm:pt modelId="{6C4B7A11-EDB9-4E04-97BE-9EE8B4BDE65E}" type="pres">
      <dgm:prSet presAssocID="{C5A68828-C817-4185-920D-4FCFF0215A72}" presName="spacing" presStyleCnt="0"/>
      <dgm:spPr/>
    </dgm:pt>
    <dgm:pt modelId="{0BEC6B89-0D04-4AC1-9FE6-8F7A9A64F390}" type="pres">
      <dgm:prSet presAssocID="{37CF8A0F-FF7A-44EC-98B1-0464B9F5E758}" presName="linNode" presStyleCnt="0"/>
      <dgm:spPr/>
    </dgm:pt>
    <dgm:pt modelId="{B6D027B8-F40A-4EED-B0B7-3E6FC155694A}" type="pres">
      <dgm:prSet presAssocID="{37CF8A0F-FF7A-44EC-98B1-0464B9F5E758}" presName="parentShp" presStyleLbl="node1" presStyleIdx="1" presStyleCnt="5" custScaleY="178256">
        <dgm:presLayoutVars>
          <dgm:bulletEnabled val="1"/>
        </dgm:presLayoutVars>
      </dgm:prSet>
      <dgm:spPr/>
    </dgm:pt>
    <dgm:pt modelId="{505823D6-12BE-48C9-87DE-98A0C6D762FE}" type="pres">
      <dgm:prSet presAssocID="{37CF8A0F-FF7A-44EC-98B1-0464B9F5E758}" presName="childShp" presStyleLbl="bgAccFollowNode1" presStyleIdx="1" presStyleCnt="5" custScaleX="101772" custScaleY="200078">
        <dgm:presLayoutVars>
          <dgm:bulletEnabled val="1"/>
        </dgm:presLayoutVars>
      </dgm:prSet>
      <dgm:spPr/>
    </dgm:pt>
    <dgm:pt modelId="{AF8988AE-BFBE-4B98-B472-4D83495B5085}" type="pres">
      <dgm:prSet presAssocID="{DF8F6097-FC9A-4BE5-AB56-44CF766BB55F}" presName="spacing" presStyleCnt="0"/>
      <dgm:spPr/>
    </dgm:pt>
    <dgm:pt modelId="{37966094-47E0-49A6-A2D5-86910D9DE117}" type="pres">
      <dgm:prSet presAssocID="{EACA1BE3-A959-4061-8EAE-35D4225D23CC}" presName="linNode" presStyleCnt="0"/>
      <dgm:spPr/>
    </dgm:pt>
    <dgm:pt modelId="{02C14468-0E9D-45A2-BA9F-9F1BED2B185C}" type="pres">
      <dgm:prSet presAssocID="{EACA1BE3-A959-4061-8EAE-35D4225D23CC}" presName="parentShp" presStyleLbl="node1" presStyleIdx="2" presStyleCnt="5" custScaleY="163880">
        <dgm:presLayoutVars>
          <dgm:bulletEnabled val="1"/>
        </dgm:presLayoutVars>
      </dgm:prSet>
      <dgm:spPr/>
    </dgm:pt>
    <dgm:pt modelId="{C807CF04-676B-45FA-834C-CB29F6B44451}" type="pres">
      <dgm:prSet presAssocID="{EACA1BE3-A959-4061-8EAE-35D4225D23CC}" presName="childShp" presStyleLbl="bgAccFollowNode1" presStyleIdx="2" presStyleCnt="5" custScaleY="180699">
        <dgm:presLayoutVars>
          <dgm:bulletEnabled val="1"/>
        </dgm:presLayoutVars>
      </dgm:prSet>
      <dgm:spPr/>
    </dgm:pt>
    <dgm:pt modelId="{F94DD9BC-58EF-4FC9-84C4-6AE1C1B3A4DB}" type="pres">
      <dgm:prSet presAssocID="{089B9624-E630-4620-BBF1-F70638EFBD0F}" presName="spacing" presStyleCnt="0"/>
      <dgm:spPr/>
    </dgm:pt>
    <dgm:pt modelId="{BAC812A7-EACE-4A48-93F4-1D925F784BAF}" type="pres">
      <dgm:prSet presAssocID="{0807E468-F9DA-40C2-8C5E-A17FA48F80FC}" presName="linNode" presStyleCnt="0"/>
      <dgm:spPr/>
    </dgm:pt>
    <dgm:pt modelId="{138C9A2A-9C9D-4A18-9A4F-0A4805043FBE}" type="pres">
      <dgm:prSet presAssocID="{0807E468-F9DA-40C2-8C5E-A17FA48F80FC}" presName="parentShp" presStyleLbl="node1" presStyleIdx="3" presStyleCnt="5" custScaleY="158273" custLinFactY="98368" custLinFactNeighborX="-178" custLinFactNeighborY="100000">
        <dgm:presLayoutVars>
          <dgm:bulletEnabled val="1"/>
        </dgm:presLayoutVars>
      </dgm:prSet>
      <dgm:spPr/>
    </dgm:pt>
    <dgm:pt modelId="{8D73401D-37F8-4E6B-B0CA-82E9CD5EE64F}" type="pres">
      <dgm:prSet presAssocID="{0807E468-F9DA-40C2-8C5E-A17FA48F80FC}" presName="childShp" presStyleLbl="bgAccFollowNode1" presStyleIdx="3" presStyleCnt="5" custScaleY="192264" custLinFactY="100000" custLinFactNeighborX="1335" custLinFactNeighborY="108743">
        <dgm:presLayoutVars>
          <dgm:bulletEnabled val="1"/>
        </dgm:presLayoutVars>
      </dgm:prSet>
      <dgm:spPr/>
    </dgm:pt>
    <dgm:pt modelId="{33CC1E96-364B-4DDA-A6C1-B57E0491E57C}" type="pres">
      <dgm:prSet presAssocID="{4F671534-10EF-4280-92A9-302ED229859D}" presName="spacing" presStyleCnt="0"/>
      <dgm:spPr/>
    </dgm:pt>
    <dgm:pt modelId="{A04C8157-FAD3-403E-9819-23933766A626}" type="pres">
      <dgm:prSet presAssocID="{FC751C0D-E3D1-4964-B475-5A41950BD089}" presName="linNode" presStyleCnt="0"/>
      <dgm:spPr/>
    </dgm:pt>
    <dgm:pt modelId="{47A148D2-D526-455C-B0AF-460E744AA7C7}" type="pres">
      <dgm:prSet presAssocID="{FC751C0D-E3D1-4964-B475-5A41950BD089}" presName="parentShp" presStyleLbl="node1" presStyleIdx="4" presStyleCnt="5" custScaleY="178350" custLinFactY="-100000" custLinFactNeighborX="-81" custLinFactNeighborY="-112570">
        <dgm:presLayoutVars>
          <dgm:bulletEnabled val="1"/>
        </dgm:presLayoutVars>
      </dgm:prSet>
      <dgm:spPr/>
    </dgm:pt>
    <dgm:pt modelId="{15081CE5-0FB2-4D75-8507-DE45BB6B4C6D}" type="pres">
      <dgm:prSet presAssocID="{FC751C0D-E3D1-4964-B475-5A41950BD089}" presName="childShp" presStyleLbl="bgAccFollowNode1" presStyleIdx="4" presStyleCnt="5" custScaleY="235883" custLinFactY="-100000" custLinFactNeighborX="923" custLinFactNeighborY="-116663">
        <dgm:presLayoutVars>
          <dgm:bulletEnabled val="1"/>
        </dgm:presLayoutVars>
      </dgm:prSet>
      <dgm:spPr/>
    </dgm:pt>
  </dgm:ptLst>
  <dgm:cxnLst>
    <dgm:cxn modelId="{8B2E5701-3D6E-4911-8751-56D9B0441C91}" type="presOf" srcId="{EACA1BE3-A959-4061-8EAE-35D4225D23CC}" destId="{02C14468-0E9D-45A2-BA9F-9F1BED2B185C}" srcOrd="0" destOrd="0" presId="urn:microsoft.com/office/officeart/2005/8/layout/vList6"/>
    <dgm:cxn modelId="{D7E22006-FD1C-4349-87B9-90B9F4E43820}" srcId="{FC751C0D-E3D1-4964-B475-5A41950BD089}" destId="{01BC3EE2-C242-45C9-AFD1-161A268798AD}" srcOrd="1" destOrd="0" parTransId="{AA76915B-F3EF-46A0-ADEC-A2451CD10DA7}" sibTransId="{D0CC6539-76F6-4CA1-A3EE-F9F04609E96B}"/>
    <dgm:cxn modelId="{CB3AB308-4F5C-495B-AF60-2C66F52C362D}" type="presOf" srcId="{D81E24E5-C6F8-4F18-8D51-D1BEE41835C4}" destId="{BF67D51B-BBF7-4A1A-A00F-052B6F2E322C}" srcOrd="0" destOrd="0" presId="urn:microsoft.com/office/officeart/2005/8/layout/vList6"/>
    <dgm:cxn modelId="{24B4180D-F004-4415-8247-1D218C3CF27D}" type="presOf" srcId="{FC751C0D-E3D1-4964-B475-5A41950BD089}" destId="{47A148D2-D526-455C-B0AF-460E744AA7C7}" srcOrd="0" destOrd="0" presId="urn:microsoft.com/office/officeart/2005/8/layout/vList6"/>
    <dgm:cxn modelId="{654F190E-68AD-4ED7-B086-9A0ADD866A4D}" srcId="{EACA1BE3-A959-4061-8EAE-35D4225D23CC}" destId="{5F7A2217-3AE0-493A-89A8-9CA4B281DDC9}" srcOrd="0" destOrd="0" parTransId="{B8DCD218-95A7-449D-821E-07099111D86A}" sibTransId="{FEE7670A-9CF4-4533-8D49-0E62EFC758F3}"/>
    <dgm:cxn modelId="{1237A416-008D-4003-8CC0-70C379DA670B}" type="presOf" srcId="{9FAD776D-9FB4-427E-A6ED-5F6287109957}" destId="{505823D6-12BE-48C9-87DE-98A0C6D762FE}" srcOrd="0" destOrd="1" presId="urn:microsoft.com/office/officeart/2005/8/layout/vList6"/>
    <dgm:cxn modelId="{63C53622-D3E4-4B5C-9974-FB9993D5AA07}" srcId="{D81E24E5-C6F8-4F18-8D51-D1BEE41835C4}" destId="{AA45E3CB-CC3D-45EC-B77F-EF1BF967DF65}" srcOrd="1" destOrd="0" parTransId="{B26D0C9D-6AE5-4DBF-82AD-A1CADE88D835}" sibTransId="{E0624458-D2FC-4820-8656-C7C3D53305D1}"/>
    <dgm:cxn modelId="{7EB65835-82D4-4036-8B41-13B852D6B980}" type="presOf" srcId="{0807E468-F9DA-40C2-8C5E-A17FA48F80FC}" destId="{138C9A2A-9C9D-4A18-9A4F-0A4805043FBE}" srcOrd="0" destOrd="0" presId="urn:microsoft.com/office/officeart/2005/8/layout/vList6"/>
    <dgm:cxn modelId="{7FFE6B3B-39EF-40CC-9B54-155A6CD0601E}" type="presOf" srcId="{5F7A2217-3AE0-493A-89A8-9CA4B281DDC9}" destId="{C807CF04-676B-45FA-834C-CB29F6B44451}" srcOrd="0" destOrd="0" presId="urn:microsoft.com/office/officeart/2005/8/layout/vList6"/>
    <dgm:cxn modelId="{C71F2E3D-2A3E-4BBF-A1F4-E30B26DECEA9}" type="presOf" srcId="{6B9CD565-9860-42F1-975D-01CB9B873580}" destId="{15081CE5-0FB2-4D75-8507-DE45BB6B4C6D}" srcOrd="0" destOrd="0" presId="urn:microsoft.com/office/officeart/2005/8/layout/vList6"/>
    <dgm:cxn modelId="{EA6A1960-8977-4506-9E0F-4A8B565FEDFA}" type="presOf" srcId="{AA45E3CB-CC3D-45EC-B77F-EF1BF967DF65}" destId="{A5E8A64B-FE4A-43A0-A994-1B0FE4569E9E}" srcOrd="0" destOrd="1" presId="urn:microsoft.com/office/officeart/2005/8/layout/vList6"/>
    <dgm:cxn modelId="{05A64962-7D4C-44BB-A053-89960CF2A38E}" type="presOf" srcId="{C77896CB-8829-4DCC-9E81-FEC967E54B9D}" destId="{505823D6-12BE-48C9-87DE-98A0C6D762FE}" srcOrd="0" destOrd="0" presId="urn:microsoft.com/office/officeart/2005/8/layout/vList6"/>
    <dgm:cxn modelId="{BE36CC62-2A77-4DE0-9AB1-E9CC1604D608}" srcId="{EACA1BE3-A959-4061-8EAE-35D4225D23CC}" destId="{91599B44-DBC4-4BF2-AFE2-DA67B59778F9}" srcOrd="2" destOrd="0" parTransId="{E0A0FA6B-ABBA-4659-8A5C-F51E8C5E7E3B}" sibTransId="{C3ED5855-9500-43B4-904A-D11D3CD856B1}"/>
    <dgm:cxn modelId="{20A26249-1F6B-4FA0-823E-971ADDDBE0C7}" srcId="{0807E468-F9DA-40C2-8C5E-A17FA48F80FC}" destId="{D0491951-250F-4E28-9F57-A5FC994D73BC}" srcOrd="0" destOrd="0" parTransId="{91E952E4-64E4-4360-88D1-66B076952068}" sibTransId="{7EF0E917-468C-4A13-AAE2-F41D799444C8}"/>
    <dgm:cxn modelId="{3EC1F249-631D-4113-977B-1D6A9BEDDB33}" srcId="{FC751C0D-E3D1-4964-B475-5A41950BD089}" destId="{6B9CD565-9860-42F1-975D-01CB9B873580}" srcOrd="0" destOrd="0" parTransId="{B2C45116-F738-4270-BA8A-BC700B3318F1}" sibTransId="{20AD7D87-1156-42A7-9CBE-3ABB8AA1C079}"/>
    <dgm:cxn modelId="{B636436B-63EC-4E0F-8126-45D0E897DA50}" type="presOf" srcId="{01BC3EE2-C242-45C9-AFD1-161A268798AD}" destId="{15081CE5-0FB2-4D75-8507-DE45BB6B4C6D}" srcOrd="0" destOrd="1" presId="urn:microsoft.com/office/officeart/2005/8/layout/vList6"/>
    <dgm:cxn modelId="{994E6C52-F75F-4773-8FE5-86D535A65EEE}" srcId="{FC751C0D-E3D1-4964-B475-5A41950BD089}" destId="{046DD6A8-AB35-496F-A762-356430F731A7}" srcOrd="3" destOrd="0" parTransId="{1F5169E8-E63C-4CC2-882D-DB15323A4B7A}" sibTransId="{CC953234-5416-4903-BC70-9B2A9B945F91}"/>
    <dgm:cxn modelId="{EC68F774-301D-482F-A1DC-B574F182529D}" type="presOf" srcId="{37CF8A0F-FF7A-44EC-98B1-0464B9F5E758}" destId="{B6D027B8-F40A-4EED-B0B7-3E6FC155694A}" srcOrd="0" destOrd="0" presId="urn:microsoft.com/office/officeart/2005/8/layout/vList6"/>
    <dgm:cxn modelId="{1A355975-BFF2-4B07-8437-D90F874E8BFE}" srcId="{9D15742D-E821-4F79-BD78-321725B75408}" destId="{EACA1BE3-A959-4061-8EAE-35D4225D23CC}" srcOrd="2" destOrd="0" parTransId="{58E0E067-1EF1-40E4-B574-981C387484D0}" sibTransId="{089B9624-E630-4620-BBF1-F70638EFBD0F}"/>
    <dgm:cxn modelId="{C4667F57-EC35-498A-980F-CCD56858BB20}" type="presOf" srcId="{046DD6A8-AB35-496F-A762-356430F731A7}" destId="{15081CE5-0FB2-4D75-8507-DE45BB6B4C6D}" srcOrd="0" destOrd="3" presId="urn:microsoft.com/office/officeart/2005/8/layout/vList6"/>
    <dgm:cxn modelId="{618DE85A-61CA-4380-8206-EEAF6A87E331}" srcId="{37CF8A0F-FF7A-44EC-98B1-0464B9F5E758}" destId="{C77896CB-8829-4DCC-9E81-FEC967E54B9D}" srcOrd="0" destOrd="0" parTransId="{4A64036B-C7D4-483F-949E-0B7F6D1BD4D3}" sibTransId="{319AAD73-681C-4B41-8A7A-FE30568FA446}"/>
    <dgm:cxn modelId="{76E3CF84-6F53-4BD5-928B-3AD9C5C34D9E}" srcId="{D81E24E5-C6F8-4F18-8D51-D1BEE41835C4}" destId="{218C501F-438D-451D-8A8D-A760E3421F10}" srcOrd="0" destOrd="0" parTransId="{A473944E-C065-483F-BE96-5D93313D734C}" sibTransId="{7A93ED96-A15A-4041-9AA7-768C63137CDA}"/>
    <dgm:cxn modelId="{0C633793-CA6B-42FC-9F34-EC86763838B3}" srcId="{9D15742D-E821-4F79-BD78-321725B75408}" destId="{0807E468-F9DA-40C2-8C5E-A17FA48F80FC}" srcOrd="3" destOrd="0" parTransId="{3BA61B39-B1CD-4956-91DB-3C574684F4FB}" sibTransId="{4F671534-10EF-4280-92A9-302ED229859D}"/>
    <dgm:cxn modelId="{1212309D-24C4-4729-80F0-5A013AC98DFF}" srcId="{9D15742D-E821-4F79-BD78-321725B75408}" destId="{37CF8A0F-FF7A-44EC-98B1-0464B9F5E758}" srcOrd="1" destOrd="0" parTransId="{2C39C0A2-8DF2-43BD-BB41-E682674FED31}" sibTransId="{DF8F6097-FC9A-4BE5-AB56-44CF766BB55F}"/>
    <dgm:cxn modelId="{B327EEAD-EF84-41F9-A917-0D5099330C3D}" srcId="{9D15742D-E821-4F79-BD78-321725B75408}" destId="{FC751C0D-E3D1-4964-B475-5A41950BD089}" srcOrd="4" destOrd="0" parTransId="{2C71480F-5216-4FF0-A20C-9FC480C9F98C}" sibTransId="{9F949B6D-6358-4158-9D2D-DFA0663990FE}"/>
    <dgm:cxn modelId="{4170FBB7-9F89-4E3F-9C6A-39230F0607B3}" srcId="{0807E468-F9DA-40C2-8C5E-A17FA48F80FC}" destId="{147A3D78-EBDF-4315-9518-FB970EA2D443}" srcOrd="1" destOrd="0" parTransId="{8AF5BAA4-7AF3-418E-9BCA-AFAF6DD9930D}" sibTransId="{43408B1C-3A01-4702-A40A-2F0C1F7054ED}"/>
    <dgm:cxn modelId="{7F6952C7-26A9-4D5F-AD08-A91C8205FD51}" type="presOf" srcId="{9D15742D-E821-4F79-BD78-321725B75408}" destId="{6FA353C3-78B6-416C-9F86-27681983596F}" srcOrd="0" destOrd="0" presId="urn:microsoft.com/office/officeart/2005/8/layout/vList6"/>
    <dgm:cxn modelId="{20CA89CC-B48E-4289-91BD-DCEC728DCE8A}" srcId="{FC751C0D-E3D1-4964-B475-5A41950BD089}" destId="{5DCF77FA-6977-4B28-89CD-7BCACC762678}" srcOrd="2" destOrd="0" parTransId="{B79D9989-AE7C-4130-AA37-1753445A6F05}" sibTransId="{892898B9-B825-47AC-8BA5-B98D5546E582}"/>
    <dgm:cxn modelId="{F048A3D1-C136-4BCB-A74E-4F90046B5EEC}" type="presOf" srcId="{D0491951-250F-4E28-9F57-A5FC994D73BC}" destId="{8D73401D-37F8-4E6B-B0CA-82E9CD5EE64F}" srcOrd="0" destOrd="0" presId="urn:microsoft.com/office/officeart/2005/8/layout/vList6"/>
    <dgm:cxn modelId="{CABF59E1-2DED-4EE9-AB69-2AA3302D42D0}" type="presOf" srcId="{AC208BBA-BD17-45D3-BB0F-2916444A19A6}" destId="{C807CF04-676B-45FA-834C-CB29F6B44451}" srcOrd="0" destOrd="1" presId="urn:microsoft.com/office/officeart/2005/8/layout/vList6"/>
    <dgm:cxn modelId="{A86424E8-BBC8-4D60-AC87-A3BDB452BB0E}" srcId="{9D15742D-E821-4F79-BD78-321725B75408}" destId="{D81E24E5-C6F8-4F18-8D51-D1BEE41835C4}" srcOrd="0" destOrd="0" parTransId="{9AF1F7F1-206F-4F75-9816-F5AEA557CADE}" sibTransId="{C5A68828-C817-4185-920D-4FCFF0215A72}"/>
    <dgm:cxn modelId="{B699A2E8-B195-4CB8-9BBC-07C1779744FF}" srcId="{37CF8A0F-FF7A-44EC-98B1-0464B9F5E758}" destId="{9FAD776D-9FB4-427E-A6ED-5F6287109957}" srcOrd="1" destOrd="0" parTransId="{C3F88FE4-2799-4F15-9EB4-F8272E5ACBAD}" sibTransId="{C2ACC183-4717-41F1-8A3B-2BBCBABACE3B}"/>
    <dgm:cxn modelId="{C7D11EE9-D0A8-473C-8FB6-0F6D8A151C69}" type="presOf" srcId="{91599B44-DBC4-4BF2-AFE2-DA67B59778F9}" destId="{C807CF04-676B-45FA-834C-CB29F6B44451}" srcOrd="0" destOrd="2" presId="urn:microsoft.com/office/officeart/2005/8/layout/vList6"/>
    <dgm:cxn modelId="{AA96CFEF-C35E-4FA4-AAB7-2AFA1C03F3F2}" type="presOf" srcId="{147A3D78-EBDF-4315-9518-FB970EA2D443}" destId="{8D73401D-37F8-4E6B-B0CA-82E9CD5EE64F}" srcOrd="0" destOrd="1" presId="urn:microsoft.com/office/officeart/2005/8/layout/vList6"/>
    <dgm:cxn modelId="{0D72F8F1-F878-4BE4-BD79-1C08ABCCC0AF}" type="presOf" srcId="{5DCF77FA-6977-4B28-89CD-7BCACC762678}" destId="{15081CE5-0FB2-4D75-8507-DE45BB6B4C6D}" srcOrd="0" destOrd="2" presId="urn:microsoft.com/office/officeart/2005/8/layout/vList6"/>
    <dgm:cxn modelId="{7CA679F8-AEBD-4162-A5E3-9637F76146CA}" type="presOf" srcId="{218C501F-438D-451D-8A8D-A760E3421F10}" destId="{A5E8A64B-FE4A-43A0-A994-1B0FE4569E9E}" srcOrd="0" destOrd="0" presId="urn:microsoft.com/office/officeart/2005/8/layout/vList6"/>
    <dgm:cxn modelId="{4879EEFC-7060-4297-B0F3-B50B76872166}" srcId="{EACA1BE3-A959-4061-8EAE-35D4225D23CC}" destId="{AC208BBA-BD17-45D3-BB0F-2916444A19A6}" srcOrd="1" destOrd="0" parTransId="{DE696C25-BAC0-4FE5-B911-D2292F25FCFB}" sibTransId="{DF126B67-EB82-4239-963D-8529EF1FA2A7}"/>
    <dgm:cxn modelId="{D402E5A2-4A40-47EF-BFFB-8C223837A130}" type="presParOf" srcId="{6FA353C3-78B6-416C-9F86-27681983596F}" destId="{DCA4C970-156B-4E0F-84BA-49379A7FB213}" srcOrd="0" destOrd="0" presId="urn:microsoft.com/office/officeart/2005/8/layout/vList6"/>
    <dgm:cxn modelId="{85AC798F-B343-49F2-8FDC-7D9F77FE347D}" type="presParOf" srcId="{DCA4C970-156B-4E0F-84BA-49379A7FB213}" destId="{BF67D51B-BBF7-4A1A-A00F-052B6F2E322C}" srcOrd="0" destOrd="0" presId="urn:microsoft.com/office/officeart/2005/8/layout/vList6"/>
    <dgm:cxn modelId="{818D97EB-D43E-4D14-8254-1602D14E0487}" type="presParOf" srcId="{DCA4C970-156B-4E0F-84BA-49379A7FB213}" destId="{A5E8A64B-FE4A-43A0-A994-1B0FE4569E9E}" srcOrd="1" destOrd="0" presId="urn:microsoft.com/office/officeart/2005/8/layout/vList6"/>
    <dgm:cxn modelId="{C7E8BCF7-ECCF-4422-93E9-B3530E270997}" type="presParOf" srcId="{6FA353C3-78B6-416C-9F86-27681983596F}" destId="{6C4B7A11-EDB9-4E04-97BE-9EE8B4BDE65E}" srcOrd="1" destOrd="0" presId="urn:microsoft.com/office/officeart/2005/8/layout/vList6"/>
    <dgm:cxn modelId="{8B124FD8-E91C-4133-8124-E3ACCC9C9D5C}" type="presParOf" srcId="{6FA353C3-78B6-416C-9F86-27681983596F}" destId="{0BEC6B89-0D04-4AC1-9FE6-8F7A9A64F390}" srcOrd="2" destOrd="0" presId="urn:microsoft.com/office/officeart/2005/8/layout/vList6"/>
    <dgm:cxn modelId="{7AD96957-89F2-4AC6-ADB9-36A93DB156B3}" type="presParOf" srcId="{0BEC6B89-0D04-4AC1-9FE6-8F7A9A64F390}" destId="{B6D027B8-F40A-4EED-B0B7-3E6FC155694A}" srcOrd="0" destOrd="0" presId="urn:microsoft.com/office/officeart/2005/8/layout/vList6"/>
    <dgm:cxn modelId="{12076EAE-C400-4ADF-80A8-76C6EAE39367}" type="presParOf" srcId="{0BEC6B89-0D04-4AC1-9FE6-8F7A9A64F390}" destId="{505823D6-12BE-48C9-87DE-98A0C6D762FE}" srcOrd="1" destOrd="0" presId="urn:microsoft.com/office/officeart/2005/8/layout/vList6"/>
    <dgm:cxn modelId="{D9F5FE6B-8B37-4F0F-A855-B1C0CCB4B6C4}" type="presParOf" srcId="{6FA353C3-78B6-416C-9F86-27681983596F}" destId="{AF8988AE-BFBE-4B98-B472-4D83495B5085}" srcOrd="3" destOrd="0" presId="urn:microsoft.com/office/officeart/2005/8/layout/vList6"/>
    <dgm:cxn modelId="{B93910C7-D3B1-4550-A901-CFE9F5805563}" type="presParOf" srcId="{6FA353C3-78B6-416C-9F86-27681983596F}" destId="{37966094-47E0-49A6-A2D5-86910D9DE117}" srcOrd="4" destOrd="0" presId="urn:microsoft.com/office/officeart/2005/8/layout/vList6"/>
    <dgm:cxn modelId="{77A87A71-41AE-4725-B5DF-7876CE622DDA}" type="presParOf" srcId="{37966094-47E0-49A6-A2D5-86910D9DE117}" destId="{02C14468-0E9D-45A2-BA9F-9F1BED2B185C}" srcOrd="0" destOrd="0" presId="urn:microsoft.com/office/officeart/2005/8/layout/vList6"/>
    <dgm:cxn modelId="{FCADE739-E61E-4B27-9133-2DEE19F58681}" type="presParOf" srcId="{37966094-47E0-49A6-A2D5-86910D9DE117}" destId="{C807CF04-676B-45FA-834C-CB29F6B44451}" srcOrd="1" destOrd="0" presId="urn:microsoft.com/office/officeart/2005/8/layout/vList6"/>
    <dgm:cxn modelId="{C6FEE301-4F1D-4C4D-B743-E1854747FCD6}" type="presParOf" srcId="{6FA353C3-78B6-416C-9F86-27681983596F}" destId="{F94DD9BC-58EF-4FC9-84C4-6AE1C1B3A4DB}" srcOrd="5" destOrd="0" presId="urn:microsoft.com/office/officeart/2005/8/layout/vList6"/>
    <dgm:cxn modelId="{C7D605D0-CB62-4C06-BAC9-2F0F0566943E}" type="presParOf" srcId="{6FA353C3-78B6-416C-9F86-27681983596F}" destId="{BAC812A7-EACE-4A48-93F4-1D925F784BAF}" srcOrd="6" destOrd="0" presId="urn:microsoft.com/office/officeart/2005/8/layout/vList6"/>
    <dgm:cxn modelId="{321B5C37-1EC6-4684-98E5-E3598210D7A7}" type="presParOf" srcId="{BAC812A7-EACE-4A48-93F4-1D925F784BAF}" destId="{138C9A2A-9C9D-4A18-9A4F-0A4805043FBE}" srcOrd="0" destOrd="0" presId="urn:microsoft.com/office/officeart/2005/8/layout/vList6"/>
    <dgm:cxn modelId="{09BC9F9D-AF9A-40B6-B5FA-5237D11BFE8D}" type="presParOf" srcId="{BAC812A7-EACE-4A48-93F4-1D925F784BAF}" destId="{8D73401D-37F8-4E6B-B0CA-82E9CD5EE64F}" srcOrd="1" destOrd="0" presId="urn:microsoft.com/office/officeart/2005/8/layout/vList6"/>
    <dgm:cxn modelId="{245D2404-9469-4C6C-9FA3-CE00A285E079}" type="presParOf" srcId="{6FA353C3-78B6-416C-9F86-27681983596F}" destId="{33CC1E96-364B-4DDA-A6C1-B57E0491E57C}" srcOrd="7" destOrd="0" presId="urn:microsoft.com/office/officeart/2005/8/layout/vList6"/>
    <dgm:cxn modelId="{330FDF48-9695-4DD8-8701-15C9C6E3CE68}" type="presParOf" srcId="{6FA353C3-78B6-416C-9F86-27681983596F}" destId="{A04C8157-FAD3-403E-9819-23933766A626}" srcOrd="8" destOrd="0" presId="urn:microsoft.com/office/officeart/2005/8/layout/vList6"/>
    <dgm:cxn modelId="{9C2D224D-75DE-4D41-BCDA-912D24DC8FDB}" type="presParOf" srcId="{A04C8157-FAD3-403E-9819-23933766A626}" destId="{47A148D2-D526-455C-B0AF-460E744AA7C7}" srcOrd="0" destOrd="0" presId="urn:microsoft.com/office/officeart/2005/8/layout/vList6"/>
    <dgm:cxn modelId="{A1D69978-80C9-4CC4-9E3C-E0B2CD845504}" type="presParOf" srcId="{A04C8157-FAD3-403E-9819-23933766A626}" destId="{15081CE5-0FB2-4D75-8507-DE45BB6B4C6D}" srcOrd="1" destOrd="0" presId="urn:microsoft.com/office/officeart/2005/8/layout/vList6"/>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EBD5AD7-65D0-4836-B3B8-308CF91300D9}"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lv-LV"/>
        </a:p>
      </dgm:t>
    </dgm:pt>
    <dgm:pt modelId="{1EBA117D-2E2D-471C-8C9B-DD19E9F16336}">
      <dgm:prSet phldrT="[Text]" custT="1"/>
      <dgm:spPr/>
      <dgm:t>
        <a:bodyPr/>
        <a:lstStyle/>
        <a:p>
          <a:pPr algn="ctr"/>
          <a:r>
            <a:rPr lang="lv-LV" sz="4400" b="1" dirty="0">
              <a:latin typeface="Times New Roman" panose="02020603050405020304" pitchFamily="18" charset="0"/>
              <a:cs typeface="Times New Roman" panose="02020603050405020304" pitchFamily="18" charset="0"/>
            </a:rPr>
            <a:t>!</a:t>
          </a:r>
        </a:p>
      </dgm:t>
    </dgm:pt>
    <dgm:pt modelId="{68C23DEF-4D01-4B55-AF22-72E3B9550BDD}" type="parTrans" cxnId="{0969819A-883C-4697-91E1-3DB52D506634}">
      <dgm:prSet/>
      <dgm:spPr/>
      <dgm:t>
        <a:bodyPr/>
        <a:lstStyle/>
        <a:p>
          <a:endParaRPr lang="lv-LV"/>
        </a:p>
      </dgm:t>
    </dgm:pt>
    <dgm:pt modelId="{D893C1EA-F9F8-4DAA-BBEB-82DD2ADBB68E}" type="sibTrans" cxnId="{0969819A-883C-4697-91E1-3DB52D506634}">
      <dgm:prSet/>
      <dgm:spPr/>
      <dgm:t>
        <a:bodyPr/>
        <a:lstStyle/>
        <a:p>
          <a:endParaRPr lang="lv-LV"/>
        </a:p>
      </dgm:t>
    </dgm:pt>
    <dgm:pt modelId="{4C27094B-22AC-41E9-B292-5A3B7C18A25F}" type="pres">
      <dgm:prSet presAssocID="{DEBD5AD7-65D0-4836-B3B8-308CF91300D9}" presName="linear" presStyleCnt="0">
        <dgm:presLayoutVars>
          <dgm:dir/>
          <dgm:animLvl val="lvl"/>
          <dgm:resizeHandles val="exact"/>
        </dgm:presLayoutVars>
      </dgm:prSet>
      <dgm:spPr/>
    </dgm:pt>
    <dgm:pt modelId="{8C563D2B-144B-4804-A34C-B2014E332AE3}" type="pres">
      <dgm:prSet presAssocID="{1EBA117D-2E2D-471C-8C9B-DD19E9F16336}" presName="parentLin" presStyleCnt="0"/>
      <dgm:spPr/>
    </dgm:pt>
    <dgm:pt modelId="{687087F6-A3C9-49F1-B004-FDEF849653B4}" type="pres">
      <dgm:prSet presAssocID="{1EBA117D-2E2D-471C-8C9B-DD19E9F16336}" presName="parentLeftMargin" presStyleLbl="node1" presStyleIdx="0" presStyleCnt="1"/>
      <dgm:spPr/>
    </dgm:pt>
    <dgm:pt modelId="{F6010820-589D-406B-9BB1-5F227AB705D5}" type="pres">
      <dgm:prSet presAssocID="{1EBA117D-2E2D-471C-8C9B-DD19E9F16336}" presName="parentText" presStyleLbl="node1" presStyleIdx="0" presStyleCnt="1" custScaleX="9299" custScaleY="56868" custLinFactNeighborX="-72553" custLinFactNeighborY="-970">
        <dgm:presLayoutVars>
          <dgm:chMax val="0"/>
          <dgm:bulletEnabled val="1"/>
        </dgm:presLayoutVars>
      </dgm:prSet>
      <dgm:spPr/>
    </dgm:pt>
    <dgm:pt modelId="{AA5FE7A7-E38C-42FA-9C0C-854ABD198DBD}" type="pres">
      <dgm:prSet presAssocID="{1EBA117D-2E2D-471C-8C9B-DD19E9F16336}" presName="negativeSpace" presStyleCnt="0"/>
      <dgm:spPr/>
    </dgm:pt>
    <dgm:pt modelId="{72A1F65E-CAA6-4D81-B04F-D15B12F02828}" type="pres">
      <dgm:prSet presAssocID="{1EBA117D-2E2D-471C-8C9B-DD19E9F16336}" presName="childText" presStyleLbl="conFgAcc1" presStyleIdx="0" presStyleCnt="1" custLinFactNeighborY="-4712">
        <dgm:presLayoutVars>
          <dgm:bulletEnabled val="1"/>
        </dgm:presLayoutVars>
      </dgm:prSet>
      <dgm:spPr/>
    </dgm:pt>
  </dgm:ptLst>
  <dgm:cxnLst>
    <dgm:cxn modelId="{B8B4E021-2405-41ED-9B3B-BADC475CC14F}" type="presOf" srcId="{1EBA117D-2E2D-471C-8C9B-DD19E9F16336}" destId="{F6010820-589D-406B-9BB1-5F227AB705D5}" srcOrd="1" destOrd="0" presId="urn:microsoft.com/office/officeart/2005/8/layout/list1"/>
    <dgm:cxn modelId="{945B804C-C179-4BB7-BD83-BC9668980D94}" type="presOf" srcId="{1EBA117D-2E2D-471C-8C9B-DD19E9F16336}" destId="{687087F6-A3C9-49F1-B004-FDEF849653B4}" srcOrd="0" destOrd="0" presId="urn:microsoft.com/office/officeart/2005/8/layout/list1"/>
    <dgm:cxn modelId="{17E6A773-D7EB-4F68-8432-3BA24CD4EEFF}" type="presOf" srcId="{DEBD5AD7-65D0-4836-B3B8-308CF91300D9}" destId="{4C27094B-22AC-41E9-B292-5A3B7C18A25F}" srcOrd="0" destOrd="0" presId="urn:microsoft.com/office/officeart/2005/8/layout/list1"/>
    <dgm:cxn modelId="{0969819A-883C-4697-91E1-3DB52D506634}" srcId="{DEBD5AD7-65D0-4836-B3B8-308CF91300D9}" destId="{1EBA117D-2E2D-471C-8C9B-DD19E9F16336}" srcOrd="0" destOrd="0" parTransId="{68C23DEF-4D01-4B55-AF22-72E3B9550BDD}" sibTransId="{D893C1EA-F9F8-4DAA-BBEB-82DD2ADBB68E}"/>
    <dgm:cxn modelId="{B750BB49-39EF-4EC4-9213-03EACDA13BA4}" type="presParOf" srcId="{4C27094B-22AC-41E9-B292-5A3B7C18A25F}" destId="{8C563D2B-144B-4804-A34C-B2014E332AE3}" srcOrd="0" destOrd="0" presId="urn:microsoft.com/office/officeart/2005/8/layout/list1"/>
    <dgm:cxn modelId="{95D0DC4F-D2DB-4E76-B160-2F8BAB262A52}" type="presParOf" srcId="{8C563D2B-144B-4804-A34C-B2014E332AE3}" destId="{687087F6-A3C9-49F1-B004-FDEF849653B4}" srcOrd="0" destOrd="0" presId="urn:microsoft.com/office/officeart/2005/8/layout/list1"/>
    <dgm:cxn modelId="{AB2E2EA0-E898-40EA-91C9-5114FF85C3D9}" type="presParOf" srcId="{8C563D2B-144B-4804-A34C-B2014E332AE3}" destId="{F6010820-589D-406B-9BB1-5F227AB705D5}" srcOrd="1" destOrd="0" presId="urn:microsoft.com/office/officeart/2005/8/layout/list1"/>
    <dgm:cxn modelId="{01EB4FF1-47A4-4219-B433-B1DD09FA7B2E}" type="presParOf" srcId="{4C27094B-22AC-41E9-B292-5A3B7C18A25F}" destId="{AA5FE7A7-E38C-42FA-9C0C-854ABD198DBD}" srcOrd="1" destOrd="0" presId="urn:microsoft.com/office/officeart/2005/8/layout/list1"/>
    <dgm:cxn modelId="{7FF0E70E-3970-47F0-99AF-043965D6380D}" type="presParOf" srcId="{4C27094B-22AC-41E9-B292-5A3B7C18A25F}" destId="{72A1F65E-CAA6-4D81-B04F-D15B12F02828}"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D74AA59-6FAE-4852-B5CA-27A16D70F0E9}"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lv-LV"/>
        </a:p>
      </dgm:t>
    </dgm:pt>
    <dgm:pt modelId="{B9887BB8-1840-4299-9416-3387487A3D88}">
      <dgm:prSet phldrT="[Text]" custT="1"/>
      <dgm:spPr/>
      <dgm:t>
        <a:bodyPr/>
        <a:lstStyle/>
        <a:p>
          <a:r>
            <a:rPr lang="lv-LV" sz="1600" dirty="0">
              <a:latin typeface="Times New Roman" panose="02020603050405020304" pitchFamily="18" charset="0"/>
              <a:cs typeface="Times New Roman" panose="02020603050405020304" pitchFamily="18" charset="0"/>
            </a:rPr>
            <a:t>Konstruktīva sadarbība</a:t>
          </a:r>
        </a:p>
      </dgm:t>
    </dgm:pt>
    <dgm:pt modelId="{29E25A8C-BAA5-4F6D-86A6-0158B43189D5}" type="parTrans" cxnId="{34676182-E786-4EDA-8C87-B82265DAFEF6}">
      <dgm:prSet/>
      <dgm:spPr/>
      <dgm:t>
        <a:bodyPr/>
        <a:lstStyle/>
        <a:p>
          <a:endParaRPr lang="lv-LV"/>
        </a:p>
      </dgm:t>
    </dgm:pt>
    <dgm:pt modelId="{F0E47F40-4CAA-4939-8552-D200007D8D8A}" type="sibTrans" cxnId="{34676182-E786-4EDA-8C87-B82265DAFEF6}">
      <dgm:prSet/>
      <dgm:spPr/>
      <dgm:t>
        <a:bodyPr/>
        <a:lstStyle/>
        <a:p>
          <a:endParaRPr lang="lv-LV"/>
        </a:p>
      </dgm:t>
    </dgm:pt>
    <dgm:pt modelId="{25062A31-EC5C-4AD1-95FE-F343E11B303C}">
      <dgm:prSet phldrT="[Text]" custT="1"/>
      <dgm:spPr/>
      <dgm:t>
        <a:bodyPr/>
        <a:lstStyle/>
        <a:p>
          <a:r>
            <a:rPr lang="lv-LV" sz="1600" dirty="0">
              <a:latin typeface="Times New Roman" panose="02020603050405020304" pitchFamily="18" charset="0"/>
              <a:cs typeface="Times New Roman" panose="02020603050405020304" pitchFamily="18" charset="0"/>
            </a:rPr>
            <a:t>Atgriezeniskā</a:t>
          </a:r>
          <a:r>
            <a:rPr lang="lv-LV" sz="1300" dirty="0"/>
            <a:t> </a:t>
          </a:r>
          <a:r>
            <a:rPr lang="lv-LV" sz="1600" dirty="0">
              <a:latin typeface="Times New Roman" panose="02020603050405020304" pitchFamily="18" charset="0"/>
              <a:cs typeface="Times New Roman" panose="02020603050405020304" pitchFamily="18" charset="0"/>
            </a:rPr>
            <a:t>saite</a:t>
          </a:r>
        </a:p>
      </dgm:t>
    </dgm:pt>
    <dgm:pt modelId="{39C0093D-FF8A-4D0D-A1B4-6D136D909DA1}" type="parTrans" cxnId="{057B8DCC-3A31-44DD-A574-3A348021DBF9}">
      <dgm:prSet/>
      <dgm:spPr/>
      <dgm:t>
        <a:bodyPr/>
        <a:lstStyle/>
        <a:p>
          <a:endParaRPr lang="lv-LV"/>
        </a:p>
      </dgm:t>
    </dgm:pt>
    <dgm:pt modelId="{C829AF1C-A3DC-487D-B199-8220BAAE8040}" type="sibTrans" cxnId="{057B8DCC-3A31-44DD-A574-3A348021DBF9}">
      <dgm:prSet/>
      <dgm:spPr/>
      <dgm:t>
        <a:bodyPr/>
        <a:lstStyle/>
        <a:p>
          <a:endParaRPr lang="lv-LV"/>
        </a:p>
      </dgm:t>
    </dgm:pt>
    <dgm:pt modelId="{4A7F846E-652F-4A19-81C6-56C03F07894E}">
      <dgm:prSet phldrT="[Text]" custT="1"/>
      <dgm:spPr/>
      <dgm:t>
        <a:bodyPr/>
        <a:lstStyle/>
        <a:p>
          <a:r>
            <a:rPr lang="lv-LV" sz="1600" dirty="0">
              <a:latin typeface="Times New Roman" panose="02020603050405020304" pitchFamily="18" charset="0"/>
              <a:cs typeface="Times New Roman" panose="02020603050405020304" pitchFamily="18" charset="0"/>
            </a:rPr>
            <a:t>Savstarpēja uzticēšanās</a:t>
          </a:r>
        </a:p>
      </dgm:t>
    </dgm:pt>
    <dgm:pt modelId="{FB465ED8-262B-47AE-B320-D5D522605DD8}" type="parTrans" cxnId="{9B4F7C6A-DEC9-4756-B4D9-DFAD5E9F93B4}">
      <dgm:prSet/>
      <dgm:spPr/>
      <dgm:t>
        <a:bodyPr/>
        <a:lstStyle/>
        <a:p>
          <a:endParaRPr lang="lv-LV"/>
        </a:p>
      </dgm:t>
    </dgm:pt>
    <dgm:pt modelId="{7FFA0566-071D-4DD8-90DE-A8F4AA5A5B23}" type="sibTrans" cxnId="{9B4F7C6A-DEC9-4756-B4D9-DFAD5E9F93B4}">
      <dgm:prSet/>
      <dgm:spPr/>
      <dgm:t>
        <a:bodyPr/>
        <a:lstStyle/>
        <a:p>
          <a:endParaRPr lang="lv-LV"/>
        </a:p>
      </dgm:t>
    </dgm:pt>
    <dgm:pt modelId="{62A148F3-2A0E-4BB2-B907-3F7BAF82BAB3}">
      <dgm:prSet phldrT="[Text]" custT="1"/>
      <dgm:spPr/>
      <dgm:t>
        <a:bodyPr/>
        <a:lstStyle/>
        <a:p>
          <a:r>
            <a:rPr lang="lv-LV" sz="1600" dirty="0">
              <a:latin typeface="Times New Roman" panose="02020603050405020304" pitchFamily="18" charset="0"/>
              <a:cs typeface="Times New Roman" panose="02020603050405020304" pitchFamily="18" charset="0"/>
            </a:rPr>
            <a:t>Jēgpilna </a:t>
          </a:r>
          <a:r>
            <a:rPr lang="lv-LV" sz="1600" dirty="0" err="1">
              <a:latin typeface="Times New Roman" panose="02020603050405020304" pitchFamily="18" charset="0"/>
              <a:cs typeface="Times New Roman" panose="02020603050405020304" pitchFamily="18" charset="0"/>
            </a:rPr>
            <a:t>iesaite</a:t>
          </a:r>
          <a:endParaRPr lang="lv-LV" sz="1600" dirty="0">
            <a:latin typeface="Times New Roman" panose="02020603050405020304" pitchFamily="18" charset="0"/>
            <a:cs typeface="Times New Roman" panose="02020603050405020304" pitchFamily="18" charset="0"/>
          </a:endParaRPr>
        </a:p>
      </dgm:t>
    </dgm:pt>
    <dgm:pt modelId="{AB0135FE-69F3-43E2-B980-5FCFB93BCF55}" type="parTrans" cxnId="{6AA20070-4D41-41FC-BB90-7E95C17210C0}">
      <dgm:prSet/>
      <dgm:spPr/>
      <dgm:t>
        <a:bodyPr/>
        <a:lstStyle/>
        <a:p>
          <a:endParaRPr lang="lv-LV"/>
        </a:p>
      </dgm:t>
    </dgm:pt>
    <dgm:pt modelId="{1BEFCE3D-A4A8-4E67-9769-4F46A444E49A}" type="sibTrans" cxnId="{6AA20070-4D41-41FC-BB90-7E95C17210C0}">
      <dgm:prSet/>
      <dgm:spPr/>
      <dgm:t>
        <a:bodyPr/>
        <a:lstStyle/>
        <a:p>
          <a:endParaRPr lang="lv-LV"/>
        </a:p>
      </dgm:t>
    </dgm:pt>
    <dgm:pt modelId="{FA1AEBE1-5CAC-47FB-AA9E-191309F3F384}">
      <dgm:prSet phldrT="[Text]" custT="1"/>
      <dgm:spPr/>
      <dgm:t>
        <a:bodyPr/>
        <a:lstStyle/>
        <a:p>
          <a:r>
            <a:rPr lang="lv-LV" sz="1600" dirty="0">
              <a:latin typeface="Times New Roman" panose="02020603050405020304" pitchFamily="18" charset="0"/>
              <a:cs typeface="Times New Roman" panose="02020603050405020304" pitchFamily="18" charset="0"/>
            </a:rPr>
            <a:t>Abpusēja atbildība</a:t>
          </a:r>
        </a:p>
      </dgm:t>
    </dgm:pt>
    <dgm:pt modelId="{6EF7020E-F15B-43D6-90EC-A286D34559FF}" type="parTrans" cxnId="{FC02B3BD-2CA2-4930-8BBE-DD22B1DA5DFB}">
      <dgm:prSet/>
      <dgm:spPr/>
      <dgm:t>
        <a:bodyPr/>
        <a:lstStyle/>
        <a:p>
          <a:endParaRPr lang="lv-LV"/>
        </a:p>
      </dgm:t>
    </dgm:pt>
    <dgm:pt modelId="{11C8EF91-A499-43AF-8364-AD066EAE9291}" type="sibTrans" cxnId="{FC02B3BD-2CA2-4930-8BBE-DD22B1DA5DFB}">
      <dgm:prSet/>
      <dgm:spPr/>
      <dgm:t>
        <a:bodyPr/>
        <a:lstStyle/>
        <a:p>
          <a:endParaRPr lang="lv-LV"/>
        </a:p>
      </dgm:t>
    </dgm:pt>
    <dgm:pt modelId="{4EE9E0EC-C037-48FA-B10D-C755F0EF93F2}" type="pres">
      <dgm:prSet presAssocID="{BD74AA59-6FAE-4852-B5CA-27A16D70F0E9}" presName="cycle" presStyleCnt="0">
        <dgm:presLayoutVars>
          <dgm:dir/>
          <dgm:resizeHandles val="exact"/>
        </dgm:presLayoutVars>
      </dgm:prSet>
      <dgm:spPr/>
    </dgm:pt>
    <dgm:pt modelId="{34824A95-AC3E-4551-80B2-FA47C69B0E32}" type="pres">
      <dgm:prSet presAssocID="{B9887BB8-1840-4299-9416-3387487A3D88}" presName="node" presStyleLbl="node1" presStyleIdx="0" presStyleCnt="5" custScaleX="128159">
        <dgm:presLayoutVars>
          <dgm:bulletEnabled val="1"/>
        </dgm:presLayoutVars>
      </dgm:prSet>
      <dgm:spPr/>
    </dgm:pt>
    <dgm:pt modelId="{10280B6C-1446-4E00-BCAA-91559ED0D7AD}" type="pres">
      <dgm:prSet presAssocID="{B9887BB8-1840-4299-9416-3387487A3D88}" presName="spNode" presStyleCnt="0"/>
      <dgm:spPr/>
    </dgm:pt>
    <dgm:pt modelId="{76DF488B-39D3-486D-91EC-97EEBBBA5995}" type="pres">
      <dgm:prSet presAssocID="{F0E47F40-4CAA-4939-8552-D200007D8D8A}" presName="sibTrans" presStyleLbl="sibTrans1D1" presStyleIdx="0" presStyleCnt="5"/>
      <dgm:spPr/>
    </dgm:pt>
    <dgm:pt modelId="{28AA6F72-4C07-463C-A00B-1C5D576DC7DB}" type="pres">
      <dgm:prSet presAssocID="{25062A31-EC5C-4AD1-95FE-F343E11B303C}" presName="node" presStyleLbl="node1" presStyleIdx="1" presStyleCnt="5" custScaleX="119126">
        <dgm:presLayoutVars>
          <dgm:bulletEnabled val="1"/>
        </dgm:presLayoutVars>
      </dgm:prSet>
      <dgm:spPr/>
    </dgm:pt>
    <dgm:pt modelId="{691381FD-9DFB-4DA1-A15C-D0FCC1C7B3E3}" type="pres">
      <dgm:prSet presAssocID="{25062A31-EC5C-4AD1-95FE-F343E11B303C}" presName="spNode" presStyleCnt="0"/>
      <dgm:spPr/>
    </dgm:pt>
    <dgm:pt modelId="{4CE9C349-065A-4B4B-ACF9-BA494A2F3F62}" type="pres">
      <dgm:prSet presAssocID="{C829AF1C-A3DC-487D-B199-8220BAAE8040}" presName="sibTrans" presStyleLbl="sibTrans1D1" presStyleIdx="1" presStyleCnt="5"/>
      <dgm:spPr/>
    </dgm:pt>
    <dgm:pt modelId="{5521CD86-2BF2-4DAA-A1F5-A6852C446F14}" type="pres">
      <dgm:prSet presAssocID="{4A7F846E-652F-4A19-81C6-56C03F07894E}" presName="node" presStyleLbl="node1" presStyleIdx="2" presStyleCnt="5" custScaleX="115172">
        <dgm:presLayoutVars>
          <dgm:bulletEnabled val="1"/>
        </dgm:presLayoutVars>
      </dgm:prSet>
      <dgm:spPr/>
    </dgm:pt>
    <dgm:pt modelId="{FEE25636-8998-4600-B065-BB6F9BD8CB7F}" type="pres">
      <dgm:prSet presAssocID="{4A7F846E-652F-4A19-81C6-56C03F07894E}" presName="spNode" presStyleCnt="0"/>
      <dgm:spPr/>
    </dgm:pt>
    <dgm:pt modelId="{B28CC978-CA42-4E62-A235-E3D56482B2E3}" type="pres">
      <dgm:prSet presAssocID="{7FFA0566-071D-4DD8-90DE-A8F4AA5A5B23}" presName="sibTrans" presStyleLbl="sibTrans1D1" presStyleIdx="2" presStyleCnt="5"/>
      <dgm:spPr/>
    </dgm:pt>
    <dgm:pt modelId="{F0B611FE-D784-4AD3-9916-A44ED84E0A5C}" type="pres">
      <dgm:prSet presAssocID="{62A148F3-2A0E-4BB2-B907-3F7BAF82BAB3}" presName="node" presStyleLbl="node1" presStyleIdx="3" presStyleCnt="5" custScaleX="115172">
        <dgm:presLayoutVars>
          <dgm:bulletEnabled val="1"/>
        </dgm:presLayoutVars>
      </dgm:prSet>
      <dgm:spPr/>
    </dgm:pt>
    <dgm:pt modelId="{020E1319-F324-4F47-A7DA-9CB43980EA75}" type="pres">
      <dgm:prSet presAssocID="{62A148F3-2A0E-4BB2-B907-3F7BAF82BAB3}" presName="spNode" presStyleCnt="0"/>
      <dgm:spPr/>
    </dgm:pt>
    <dgm:pt modelId="{6E264D76-A210-4789-BC7D-B92A7C1DDED0}" type="pres">
      <dgm:prSet presAssocID="{1BEFCE3D-A4A8-4E67-9769-4F46A444E49A}" presName="sibTrans" presStyleLbl="sibTrans1D1" presStyleIdx="3" presStyleCnt="5"/>
      <dgm:spPr/>
    </dgm:pt>
    <dgm:pt modelId="{38066CD5-598C-40EF-82D2-509A4567F16C}" type="pres">
      <dgm:prSet presAssocID="{FA1AEBE1-5CAC-47FB-AA9E-191309F3F384}" presName="node" presStyleLbl="node1" presStyleIdx="4" presStyleCnt="5" custScaleX="115669">
        <dgm:presLayoutVars>
          <dgm:bulletEnabled val="1"/>
        </dgm:presLayoutVars>
      </dgm:prSet>
      <dgm:spPr/>
    </dgm:pt>
    <dgm:pt modelId="{25BCDB7E-7FC7-4539-B228-740B7DB0CA93}" type="pres">
      <dgm:prSet presAssocID="{FA1AEBE1-5CAC-47FB-AA9E-191309F3F384}" presName="spNode" presStyleCnt="0"/>
      <dgm:spPr/>
    </dgm:pt>
    <dgm:pt modelId="{C717C7CD-3286-406F-82F5-C44FACB8BBA9}" type="pres">
      <dgm:prSet presAssocID="{11C8EF91-A499-43AF-8364-AD066EAE9291}" presName="sibTrans" presStyleLbl="sibTrans1D1" presStyleIdx="4" presStyleCnt="5"/>
      <dgm:spPr/>
    </dgm:pt>
  </dgm:ptLst>
  <dgm:cxnLst>
    <dgm:cxn modelId="{CAB8E014-8433-478D-8549-622FB801011B}" type="presOf" srcId="{25062A31-EC5C-4AD1-95FE-F343E11B303C}" destId="{28AA6F72-4C07-463C-A00B-1C5D576DC7DB}" srcOrd="0" destOrd="0" presId="urn:microsoft.com/office/officeart/2005/8/layout/cycle6"/>
    <dgm:cxn modelId="{12BBC218-D67C-43B1-98A6-AD1385630936}" type="presOf" srcId="{C829AF1C-A3DC-487D-B199-8220BAAE8040}" destId="{4CE9C349-065A-4B4B-ACF9-BA494A2F3F62}" srcOrd="0" destOrd="0" presId="urn:microsoft.com/office/officeart/2005/8/layout/cycle6"/>
    <dgm:cxn modelId="{651EE819-5286-4012-9F73-4B5B291EAB57}" type="presOf" srcId="{7FFA0566-071D-4DD8-90DE-A8F4AA5A5B23}" destId="{B28CC978-CA42-4E62-A235-E3D56482B2E3}" srcOrd="0" destOrd="0" presId="urn:microsoft.com/office/officeart/2005/8/layout/cycle6"/>
    <dgm:cxn modelId="{65C7BD29-B040-404C-AE40-F0063560439F}" type="presOf" srcId="{11C8EF91-A499-43AF-8364-AD066EAE9291}" destId="{C717C7CD-3286-406F-82F5-C44FACB8BBA9}" srcOrd="0" destOrd="0" presId="urn:microsoft.com/office/officeart/2005/8/layout/cycle6"/>
    <dgm:cxn modelId="{718C2931-C026-40F4-BF84-96E043320089}" type="presOf" srcId="{B9887BB8-1840-4299-9416-3387487A3D88}" destId="{34824A95-AC3E-4551-80B2-FA47C69B0E32}" srcOrd="0" destOrd="0" presId="urn:microsoft.com/office/officeart/2005/8/layout/cycle6"/>
    <dgm:cxn modelId="{9B4F7C6A-DEC9-4756-B4D9-DFAD5E9F93B4}" srcId="{BD74AA59-6FAE-4852-B5CA-27A16D70F0E9}" destId="{4A7F846E-652F-4A19-81C6-56C03F07894E}" srcOrd="2" destOrd="0" parTransId="{FB465ED8-262B-47AE-B320-D5D522605DD8}" sibTransId="{7FFA0566-071D-4DD8-90DE-A8F4AA5A5B23}"/>
    <dgm:cxn modelId="{6AA20070-4D41-41FC-BB90-7E95C17210C0}" srcId="{BD74AA59-6FAE-4852-B5CA-27A16D70F0E9}" destId="{62A148F3-2A0E-4BB2-B907-3F7BAF82BAB3}" srcOrd="3" destOrd="0" parTransId="{AB0135FE-69F3-43E2-B980-5FCFB93BCF55}" sibTransId="{1BEFCE3D-A4A8-4E67-9769-4F46A444E49A}"/>
    <dgm:cxn modelId="{F213D379-9467-4BDF-88F8-D76C1B8E707A}" type="presOf" srcId="{62A148F3-2A0E-4BB2-B907-3F7BAF82BAB3}" destId="{F0B611FE-D784-4AD3-9916-A44ED84E0A5C}" srcOrd="0" destOrd="0" presId="urn:microsoft.com/office/officeart/2005/8/layout/cycle6"/>
    <dgm:cxn modelId="{34676182-E786-4EDA-8C87-B82265DAFEF6}" srcId="{BD74AA59-6FAE-4852-B5CA-27A16D70F0E9}" destId="{B9887BB8-1840-4299-9416-3387487A3D88}" srcOrd="0" destOrd="0" parTransId="{29E25A8C-BAA5-4F6D-86A6-0158B43189D5}" sibTransId="{F0E47F40-4CAA-4939-8552-D200007D8D8A}"/>
    <dgm:cxn modelId="{739CA88A-EF3E-4541-8D66-F531683A7FBE}" type="presOf" srcId="{1BEFCE3D-A4A8-4E67-9769-4F46A444E49A}" destId="{6E264D76-A210-4789-BC7D-B92A7C1DDED0}" srcOrd="0" destOrd="0" presId="urn:microsoft.com/office/officeart/2005/8/layout/cycle6"/>
    <dgm:cxn modelId="{7EB14C96-B4D4-4E2C-B695-93A123D3DA02}" type="presOf" srcId="{BD74AA59-6FAE-4852-B5CA-27A16D70F0E9}" destId="{4EE9E0EC-C037-48FA-B10D-C755F0EF93F2}" srcOrd="0" destOrd="0" presId="urn:microsoft.com/office/officeart/2005/8/layout/cycle6"/>
    <dgm:cxn modelId="{912916A5-6271-40F4-851E-AE7C4883A9F7}" type="presOf" srcId="{FA1AEBE1-5CAC-47FB-AA9E-191309F3F384}" destId="{38066CD5-598C-40EF-82D2-509A4567F16C}" srcOrd="0" destOrd="0" presId="urn:microsoft.com/office/officeart/2005/8/layout/cycle6"/>
    <dgm:cxn modelId="{FC02B3BD-2CA2-4930-8BBE-DD22B1DA5DFB}" srcId="{BD74AA59-6FAE-4852-B5CA-27A16D70F0E9}" destId="{FA1AEBE1-5CAC-47FB-AA9E-191309F3F384}" srcOrd="4" destOrd="0" parTransId="{6EF7020E-F15B-43D6-90EC-A286D34559FF}" sibTransId="{11C8EF91-A499-43AF-8364-AD066EAE9291}"/>
    <dgm:cxn modelId="{9AF519C2-60BC-4183-9519-75A1C1A4897F}" type="presOf" srcId="{4A7F846E-652F-4A19-81C6-56C03F07894E}" destId="{5521CD86-2BF2-4DAA-A1F5-A6852C446F14}" srcOrd="0" destOrd="0" presId="urn:microsoft.com/office/officeart/2005/8/layout/cycle6"/>
    <dgm:cxn modelId="{07C499C3-1D76-494C-BF42-ABF9D4BC3E04}" type="presOf" srcId="{F0E47F40-4CAA-4939-8552-D200007D8D8A}" destId="{76DF488B-39D3-486D-91EC-97EEBBBA5995}" srcOrd="0" destOrd="0" presId="urn:microsoft.com/office/officeart/2005/8/layout/cycle6"/>
    <dgm:cxn modelId="{057B8DCC-3A31-44DD-A574-3A348021DBF9}" srcId="{BD74AA59-6FAE-4852-B5CA-27A16D70F0E9}" destId="{25062A31-EC5C-4AD1-95FE-F343E11B303C}" srcOrd="1" destOrd="0" parTransId="{39C0093D-FF8A-4D0D-A1B4-6D136D909DA1}" sibTransId="{C829AF1C-A3DC-487D-B199-8220BAAE8040}"/>
    <dgm:cxn modelId="{12871B4F-E83C-43CC-8F82-6416A9ECF50F}" type="presParOf" srcId="{4EE9E0EC-C037-48FA-B10D-C755F0EF93F2}" destId="{34824A95-AC3E-4551-80B2-FA47C69B0E32}" srcOrd="0" destOrd="0" presId="urn:microsoft.com/office/officeart/2005/8/layout/cycle6"/>
    <dgm:cxn modelId="{6D0E7214-EF73-4B16-95F7-F2AE4F8A4F32}" type="presParOf" srcId="{4EE9E0EC-C037-48FA-B10D-C755F0EF93F2}" destId="{10280B6C-1446-4E00-BCAA-91559ED0D7AD}" srcOrd="1" destOrd="0" presId="urn:microsoft.com/office/officeart/2005/8/layout/cycle6"/>
    <dgm:cxn modelId="{EBE6C334-5813-4931-BB92-FA216A0FCCC8}" type="presParOf" srcId="{4EE9E0EC-C037-48FA-B10D-C755F0EF93F2}" destId="{76DF488B-39D3-486D-91EC-97EEBBBA5995}" srcOrd="2" destOrd="0" presId="urn:microsoft.com/office/officeart/2005/8/layout/cycle6"/>
    <dgm:cxn modelId="{31940E51-903B-418E-AA91-B7BFA8818DDB}" type="presParOf" srcId="{4EE9E0EC-C037-48FA-B10D-C755F0EF93F2}" destId="{28AA6F72-4C07-463C-A00B-1C5D576DC7DB}" srcOrd="3" destOrd="0" presId="urn:microsoft.com/office/officeart/2005/8/layout/cycle6"/>
    <dgm:cxn modelId="{346A78BF-C68E-4C0C-AB1D-02C4B1E9CCA5}" type="presParOf" srcId="{4EE9E0EC-C037-48FA-B10D-C755F0EF93F2}" destId="{691381FD-9DFB-4DA1-A15C-D0FCC1C7B3E3}" srcOrd="4" destOrd="0" presId="urn:microsoft.com/office/officeart/2005/8/layout/cycle6"/>
    <dgm:cxn modelId="{52E95250-AAD3-4255-BAC5-E36EA49353FD}" type="presParOf" srcId="{4EE9E0EC-C037-48FA-B10D-C755F0EF93F2}" destId="{4CE9C349-065A-4B4B-ACF9-BA494A2F3F62}" srcOrd="5" destOrd="0" presId="urn:microsoft.com/office/officeart/2005/8/layout/cycle6"/>
    <dgm:cxn modelId="{7523390D-1E43-4FAF-9AE8-529F2B144EED}" type="presParOf" srcId="{4EE9E0EC-C037-48FA-B10D-C755F0EF93F2}" destId="{5521CD86-2BF2-4DAA-A1F5-A6852C446F14}" srcOrd="6" destOrd="0" presId="urn:microsoft.com/office/officeart/2005/8/layout/cycle6"/>
    <dgm:cxn modelId="{A0A77F6E-70A3-4272-A90A-B3B3328D7D8E}" type="presParOf" srcId="{4EE9E0EC-C037-48FA-B10D-C755F0EF93F2}" destId="{FEE25636-8998-4600-B065-BB6F9BD8CB7F}" srcOrd="7" destOrd="0" presId="urn:microsoft.com/office/officeart/2005/8/layout/cycle6"/>
    <dgm:cxn modelId="{FDE82BD1-4556-44A7-8F55-989DC446DE63}" type="presParOf" srcId="{4EE9E0EC-C037-48FA-B10D-C755F0EF93F2}" destId="{B28CC978-CA42-4E62-A235-E3D56482B2E3}" srcOrd="8" destOrd="0" presId="urn:microsoft.com/office/officeart/2005/8/layout/cycle6"/>
    <dgm:cxn modelId="{E63F4933-58E3-4C18-8D05-C43DFA12B451}" type="presParOf" srcId="{4EE9E0EC-C037-48FA-B10D-C755F0EF93F2}" destId="{F0B611FE-D784-4AD3-9916-A44ED84E0A5C}" srcOrd="9" destOrd="0" presId="urn:microsoft.com/office/officeart/2005/8/layout/cycle6"/>
    <dgm:cxn modelId="{55412987-013F-4D08-96FA-9CE3238133DE}" type="presParOf" srcId="{4EE9E0EC-C037-48FA-B10D-C755F0EF93F2}" destId="{020E1319-F324-4F47-A7DA-9CB43980EA75}" srcOrd="10" destOrd="0" presId="urn:microsoft.com/office/officeart/2005/8/layout/cycle6"/>
    <dgm:cxn modelId="{CA7CBA78-574D-42B1-9689-D4F729A8AE9A}" type="presParOf" srcId="{4EE9E0EC-C037-48FA-B10D-C755F0EF93F2}" destId="{6E264D76-A210-4789-BC7D-B92A7C1DDED0}" srcOrd="11" destOrd="0" presId="urn:microsoft.com/office/officeart/2005/8/layout/cycle6"/>
    <dgm:cxn modelId="{B6BBF202-55AD-446A-B9A7-99A197AD3201}" type="presParOf" srcId="{4EE9E0EC-C037-48FA-B10D-C755F0EF93F2}" destId="{38066CD5-598C-40EF-82D2-509A4567F16C}" srcOrd="12" destOrd="0" presId="urn:microsoft.com/office/officeart/2005/8/layout/cycle6"/>
    <dgm:cxn modelId="{A4C473E4-A45C-4006-B716-335E160003DB}" type="presParOf" srcId="{4EE9E0EC-C037-48FA-B10D-C755F0EF93F2}" destId="{25BCDB7E-7FC7-4539-B228-740B7DB0CA93}" srcOrd="13" destOrd="0" presId="urn:microsoft.com/office/officeart/2005/8/layout/cycle6"/>
    <dgm:cxn modelId="{78E4EB0D-3F1A-4E3D-9135-C18DA50BAF18}" type="presParOf" srcId="{4EE9E0EC-C037-48FA-B10D-C755F0EF93F2}" destId="{C717C7CD-3286-406F-82F5-C44FACB8BBA9}"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A48D87-D5FE-4FA5-AC7A-FF81E772AABA}">
      <dsp:nvSpPr>
        <dsp:cNvPr id="0" name=""/>
        <dsp:cNvSpPr/>
      </dsp:nvSpPr>
      <dsp:spPr>
        <a:xfrm>
          <a:off x="0" y="1152663"/>
          <a:ext cx="10751494" cy="1612800"/>
        </a:xfrm>
        <a:prstGeom prst="rect">
          <a:avLst/>
        </a:prstGeom>
        <a:solidFill>
          <a:schemeClr val="lt1">
            <a:alpha val="90000"/>
            <a:hueOff val="0"/>
            <a:satOff val="0"/>
            <a:lumOff val="0"/>
            <a:alphaOff val="0"/>
          </a:schemeClr>
        </a:solidFill>
        <a:ln w="34925"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8FF2FA-4186-478C-86D5-C9D4DDAE6B71}">
      <dsp:nvSpPr>
        <dsp:cNvPr id="0" name=""/>
        <dsp:cNvSpPr/>
      </dsp:nvSpPr>
      <dsp:spPr>
        <a:xfrm>
          <a:off x="23948" y="865455"/>
          <a:ext cx="4848805" cy="798258"/>
        </a:xfrm>
        <a:prstGeom prst="roundRect">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67" tIns="0" rIns="284467" bIns="0" numCol="1" spcCol="1270" anchor="ctr" anchorCtr="0">
          <a:noAutofit/>
        </a:bodyPr>
        <a:lstStyle/>
        <a:p>
          <a:pPr marL="0" lvl="0" indent="0" algn="l" defTabSz="1866900">
            <a:lnSpc>
              <a:spcPct val="90000"/>
            </a:lnSpc>
            <a:spcBef>
              <a:spcPct val="0"/>
            </a:spcBef>
            <a:spcAft>
              <a:spcPct val="35000"/>
            </a:spcAft>
            <a:buNone/>
          </a:pPr>
          <a:r>
            <a:rPr lang="lv-LV" sz="4200" kern="1200" dirty="0">
              <a:latin typeface="Times New Roman" panose="02020603050405020304" pitchFamily="18" charset="0"/>
              <a:cs typeface="Times New Roman" panose="02020603050405020304" pitchFamily="18" charset="0"/>
            </a:rPr>
            <a:t>Uzdevums</a:t>
          </a:r>
        </a:p>
      </dsp:txBody>
      <dsp:txXfrm>
        <a:off x="62916" y="904423"/>
        <a:ext cx="4770869" cy="720322"/>
      </dsp:txXfrm>
    </dsp:sp>
    <dsp:sp modelId="{ACF09110-8433-4E8D-A4DE-310F2FA2C424}">
      <dsp:nvSpPr>
        <dsp:cNvPr id="0" name=""/>
        <dsp:cNvSpPr/>
      </dsp:nvSpPr>
      <dsp:spPr>
        <a:xfrm>
          <a:off x="0" y="3037892"/>
          <a:ext cx="10751494" cy="1612800"/>
        </a:xfrm>
        <a:prstGeom prst="rect">
          <a:avLst/>
        </a:prstGeom>
        <a:solidFill>
          <a:schemeClr val="lt1">
            <a:alpha val="90000"/>
            <a:hueOff val="0"/>
            <a:satOff val="0"/>
            <a:lumOff val="0"/>
            <a:alphaOff val="0"/>
          </a:schemeClr>
        </a:solidFill>
        <a:ln w="34925"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8B1D8C-5462-486F-98B9-87A29B73211C}">
      <dsp:nvSpPr>
        <dsp:cNvPr id="0" name=""/>
        <dsp:cNvSpPr/>
      </dsp:nvSpPr>
      <dsp:spPr>
        <a:xfrm>
          <a:off x="0" y="2901675"/>
          <a:ext cx="5391734" cy="871468"/>
        </a:xfrm>
        <a:prstGeom prst="roundRect">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67" tIns="0" rIns="284467" bIns="0" numCol="1" spcCol="1270" anchor="ctr" anchorCtr="0">
          <a:noAutofit/>
        </a:bodyPr>
        <a:lstStyle/>
        <a:p>
          <a:pPr marL="0" lvl="0" indent="0" algn="l" defTabSz="1866900">
            <a:lnSpc>
              <a:spcPct val="90000"/>
            </a:lnSpc>
            <a:spcBef>
              <a:spcPct val="0"/>
            </a:spcBef>
            <a:spcAft>
              <a:spcPct val="35000"/>
            </a:spcAft>
            <a:buNone/>
          </a:pPr>
          <a:r>
            <a:rPr lang="lv-LV" sz="4200" kern="1200" dirty="0">
              <a:latin typeface="Times New Roman" panose="02020603050405020304" pitchFamily="18" charset="0"/>
              <a:cs typeface="Times New Roman" panose="02020603050405020304" pitchFamily="18" charset="0"/>
            </a:rPr>
            <a:t>Paredzamais rezultāts</a:t>
          </a:r>
        </a:p>
      </dsp:txBody>
      <dsp:txXfrm>
        <a:off x="42542" y="2944217"/>
        <a:ext cx="5306650" cy="7863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2C2ADD-9A74-4E8D-B9DE-0706F55E331B}">
      <dsp:nvSpPr>
        <dsp:cNvPr id="0" name=""/>
        <dsp:cNvSpPr/>
      </dsp:nvSpPr>
      <dsp:spPr>
        <a:xfrm rot="5400000">
          <a:off x="-412046" y="417838"/>
          <a:ext cx="2746978" cy="1922884"/>
        </a:xfrm>
        <a:prstGeom prst="chevron">
          <a:avLst/>
        </a:prstGeom>
        <a:solidFill>
          <a:schemeClr val="accent2">
            <a:hueOff val="0"/>
            <a:satOff val="0"/>
            <a:lumOff val="0"/>
            <a:alphaOff val="0"/>
          </a:schemeClr>
        </a:solidFill>
        <a:ln w="34925"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lv-LV" sz="1800" b="1" kern="1200" dirty="0">
            <a:latin typeface="Times New Roman" panose="02020603050405020304" pitchFamily="18" charset="0"/>
            <a:cs typeface="Times New Roman" panose="02020603050405020304" pitchFamily="18" charset="0"/>
          </a:endParaRPr>
        </a:p>
        <a:p>
          <a:pPr marL="0" lvl="0" indent="0" algn="ctr" defTabSz="800100">
            <a:lnSpc>
              <a:spcPct val="90000"/>
            </a:lnSpc>
            <a:spcBef>
              <a:spcPct val="0"/>
            </a:spcBef>
            <a:spcAft>
              <a:spcPct val="35000"/>
            </a:spcAft>
            <a:buNone/>
          </a:pPr>
          <a:r>
            <a:rPr lang="lv-LV" sz="1800" b="1" kern="1200" dirty="0">
              <a:latin typeface="Times New Roman" panose="02020603050405020304" pitchFamily="18" charset="0"/>
              <a:cs typeface="Times New Roman" panose="02020603050405020304" pitchFamily="18" charset="0"/>
            </a:rPr>
            <a:t>Finansējuma trūkums nevalstisko organizāciju darbībai</a:t>
          </a:r>
        </a:p>
      </dsp:txBody>
      <dsp:txXfrm rot="-5400000">
        <a:off x="1" y="967233"/>
        <a:ext cx="1922884" cy="824094"/>
      </dsp:txXfrm>
    </dsp:sp>
    <dsp:sp modelId="{6CBF6E6D-DC6E-4C9A-AE29-BCEED020DD35}">
      <dsp:nvSpPr>
        <dsp:cNvPr id="0" name=""/>
        <dsp:cNvSpPr/>
      </dsp:nvSpPr>
      <dsp:spPr>
        <a:xfrm rot="5400000">
          <a:off x="5688395" y="-3759718"/>
          <a:ext cx="1786474" cy="9317495"/>
        </a:xfrm>
        <a:prstGeom prst="round2SameRect">
          <a:avLst/>
        </a:prstGeom>
        <a:solidFill>
          <a:schemeClr val="lt1">
            <a:alpha val="90000"/>
            <a:hueOff val="0"/>
            <a:satOff val="0"/>
            <a:lumOff val="0"/>
            <a:alphaOff val="0"/>
          </a:schemeClr>
        </a:solidFill>
        <a:ln w="34925"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lv-LV" sz="1800" kern="1200" dirty="0">
              <a:latin typeface="Times New Roman" panose="02020603050405020304" pitchFamily="18" charset="0"/>
              <a:cs typeface="Times New Roman" panose="02020603050405020304" pitchFamily="18" charset="0"/>
            </a:rPr>
            <a:t>Nepieciešams </a:t>
          </a:r>
          <a:r>
            <a:rPr lang="lv-LV" sz="1800" b="1" kern="1200" dirty="0">
              <a:latin typeface="Times New Roman" panose="02020603050405020304" pitchFamily="18" charset="0"/>
              <a:cs typeface="Times New Roman" panose="02020603050405020304" pitchFamily="18" charset="0"/>
            </a:rPr>
            <a:t>nodrošināt finansējuma avotu dažādību </a:t>
          </a:r>
          <a:r>
            <a:rPr lang="lv-LV" sz="1800" kern="1200" dirty="0">
              <a:latin typeface="Times New Roman" panose="02020603050405020304" pitchFamily="18" charset="0"/>
              <a:cs typeface="Times New Roman" panose="02020603050405020304" pitchFamily="18" charset="0"/>
            </a:rPr>
            <a:t>(tai skaitā attiecībā uz ziedojumu apjoma pieaugumu, atvieglot NVO saimniecisko darbību utt.)</a:t>
          </a:r>
        </a:p>
        <a:p>
          <a:pPr marL="171450" lvl="1" indent="-171450" algn="l" defTabSz="800100">
            <a:lnSpc>
              <a:spcPct val="90000"/>
            </a:lnSpc>
            <a:spcBef>
              <a:spcPct val="0"/>
            </a:spcBef>
            <a:spcAft>
              <a:spcPct val="15000"/>
            </a:spcAft>
            <a:buChar char="•"/>
          </a:pPr>
          <a:r>
            <a:rPr lang="lv-LV" sz="1800" b="1" kern="1200" dirty="0">
              <a:latin typeface="Times New Roman" panose="02020603050405020304" pitchFamily="18" charset="0"/>
              <a:cs typeface="Times New Roman" panose="02020603050405020304" pitchFamily="18" charset="0"/>
            </a:rPr>
            <a:t>Jānodrošina pakāpenisks valsts finansējuma pieaugumus</a:t>
          </a:r>
          <a:r>
            <a:rPr lang="lv-LV" sz="1800" kern="1200" dirty="0">
              <a:latin typeface="Times New Roman" panose="02020603050405020304" pitchFamily="18" charset="0"/>
              <a:cs typeface="Times New Roman" panose="02020603050405020304" pitchFamily="18" charset="0"/>
            </a:rPr>
            <a:t>, nodrošinot reālās NVO sektora vajadzības, tai skaitā paredzot NVO fonda finansējuma pieaugumu</a:t>
          </a:r>
        </a:p>
        <a:p>
          <a:pPr marL="171450" lvl="1" indent="-171450" algn="l" defTabSz="800100">
            <a:lnSpc>
              <a:spcPct val="90000"/>
            </a:lnSpc>
            <a:spcBef>
              <a:spcPct val="0"/>
            </a:spcBef>
            <a:spcAft>
              <a:spcPct val="15000"/>
            </a:spcAft>
            <a:buChar char="•"/>
          </a:pPr>
          <a:r>
            <a:rPr lang="lv-LV" sz="1800" kern="1200" dirty="0">
              <a:latin typeface="Times New Roman" panose="02020603050405020304" pitchFamily="18" charset="0"/>
              <a:cs typeface="Times New Roman" panose="02020603050405020304" pitchFamily="18" charset="0"/>
            </a:rPr>
            <a:t>NVO puses ieskatā, jautājums par finansējuma palielinājumu nevalstiskajam sektoram jārisina nekavējoties</a:t>
          </a:r>
        </a:p>
      </dsp:txBody>
      <dsp:txXfrm rot="-5400000">
        <a:off x="1922885" y="93000"/>
        <a:ext cx="9230287" cy="1612058"/>
      </dsp:txXfrm>
    </dsp:sp>
    <dsp:sp modelId="{94B7D06B-A1B8-4428-87D8-81F6568CAB0F}">
      <dsp:nvSpPr>
        <dsp:cNvPr id="0" name=""/>
        <dsp:cNvSpPr/>
      </dsp:nvSpPr>
      <dsp:spPr>
        <a:xfrm rot="5400000">
          <a:off x="-412046" y="2883127"/>
          <a:ext cx="2746978" cy="1922884"/>
        </a:xfrm>
        <a:prstGeom prst="chevron">
          <a:avLst/>
        </a:prstGeom>
        <a:solidFill>
          <a:schemeClr val="accent3">
            <a:hueOff val="0"/>
            <a:satOff val="0"/>
            <a:lumOff val="0"/>
            <a:alphaOff val="0"/>
          </a:schemeClr>
        </a:solidFill>
        <a:ln w="34925"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lv-LV" sz="1800" b="1" kern="1200" dirty="0">
              <a:latin typeface="Times New Roman" panose="02020603050405020304" pitchFamily="18" charset="0"/>
              <a:cs typeface="Times New Roman" panose="02020603050405020304" pitchFamily="18" charset="0"/>
            </a:rPr>
            <a:t>NVO un publiskās pārvaldes dialoga kvalitāte</a:t>
          </a:r>
        </a:p>
      </dsp:txBody>
      <dsp:txXfrm rot="-5400000">
        <a:off x="1" y="3432522"/>
        <a:ext cx="1922884" cy="824094"/>
      </dsp:txXfrm>
    </dsp:sp>
    <dsp:sp modelId="{36C629DD-C3EC-4DBB-BB14-2E1C9E74C2F3}">
      <dsp:nvSpPr>
        <dsp:cNvPr id="0" name=""/>
        <dsp:cNvSpPr/>
      </dsp:nvSpPr>
      <dsp:spPr>
        <a:xfrm rot="5400000">
          <a:off x="5688864" y="-1294898"/>
          <a:ext cx="1785536" cy="9317495"/>
        </a:xfrm>
        <a:prstGeom prst="round2SameRect">
          <a:avLst/>
        </a:prstGeom>
        <a:solidFill>
          <a:schemeClr val="lt1">
            <a:alpha val="90000"/>
            <a:hueOff val="0"/>
            <a:satOff val="0"/>
            <a:lumOff val="0"/>
            <a:alphaOff val="0"/>
          </a:schemeClr>
        </a:solidFill>
        <a:ln w="34925"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lv-LV" sz="1800" kern="1200" dirty="0">
              <a:latin typeface="Times New Roman" panose="02020603050405020304" pitchFamily="18" charset="0"/>
              <a:cs typeface="Times New Roman" panose="02020603050405020304" pitchFamily="18" charset="0"/>
            </a:rPr>
            <a:t>Nepieciešams </a:t>
          </a:r>
          <a:r>
            <a:rPr lang="lv-LV" sz="1800" b="1" kern="1200" dirty="0">
              <a:latin typeface="Times New Roman" panose="02020603050405020304" pitchFamily="18" charset="0"/>
              <a:cs typeface="Times New Roman" panose="02020603050405020304" pitchFamily="18" charset="0"/>
            </a:rPr>
            <a:t>uzlabot sadarbību </a:t>
          </a:r>
          <a:r>
            <a:rPr lang="lv-LV" sz="1800" kern="1200" dirty="0">
              <a:latin typeface="Times New Roman" panose="02020603050405020304" pitchFamily="18" charset="0"/>
              <a:cs typeface="Times New Roman" panose="02020603050405020304" pitchFamily="18" charset="0"/>
            </a:rPr>
            <a:t>starp NVO un valsts pārvaldes institūcijām</a:t>
          </a:r>
        </a:p>
        <a:p>
          <a:pPr marL="171450" lvl="1" indent="-171450" algn="l" defTabSz="800100">
            <a:lnSpc>
              <a:spcPct val="90000"/>
            </a:lnSpc>
            <a:spcBef>
              <a:spcPct val="0"/>
            </a:spcBef>
            <a:spcAft>
              <a:spcPct val="15000"/>
            </a:spcAft>
            <a:buChar char="•"/>
          </a:pPr>
          <a:r>
            <a:rPr lang="lv-LV" sz="1800" kern="1200" dirty="0">
              <a:latin typeface="Times New Roman" panose="02020603050405020304" pitchFamily="18" charset="0"/>
              <a:cs typeface="Times New Roman" panose="02020603050405020304" pitchFamily="18" charset="0"/>
            </a:rPr>
            <a:t>Jāuzsāk mērķtiecīgs </a:t>
          </a:r>
          <a:r>
            <a:rPr lang="lv-LV" sz="1800" b="1" kern="1200" dirty="0">
              <a:latin typeface="Times New Roman" panose="02020603050405020304" pitchFamily="18" charset="0"/>
              <a:cs typeface="Times New Roman" panose="02020603050405020304" pitchFamily="18" charset="0"/>
            </a:rPr>
            <a:t>abu pušu izglītošanas process</a:t>
          </a:r>
          <a:r>
            <a:rPr lang="lv-LV" sz="1800" kern="1200" dirty="0">
              <a:latin typeface="Times New Roman" panose="02020603050405020304" pitchFamily="18" charset="0"/>
              <a:cs typeface="Times New Roman" panose="02020603050405020304" pitchFamily="18" charset="0"/>
            </a:rPr>
            <a:t>, veicinot, lai sadarbība būtu jēgpilna un konstruktīva</a:t>
          </a:r>
        </a:p>
        <a:p>
          <a:pPr marL="171450" lvl="1" indent="-171450" algn="l" defTabSz="800100">
            <a:lnSpc>
              <a:spcPct val="90000"/>
            </a:lnSpc>
            <a:spcBef>
              <a:spcPct val="0"/>
            </a:spcBef>
            <a:spcAft>
              <a:spcPct val="15000"/>
            </a:spcAft>
            <a:buChar char="•"/>
          </a:pPr>
          <a:r>
            <a:rPr lang="lv-LV" sz="1800" kern="1200" dirty="0">
              <a:latin typeface="Times New Roman" panose="02020603050405020304" pitchFamily="18" charset="0"/>
              <a:cs typeface="Times New Roman" panose="02020603050405020304" pitchFamily="18" charset="0"/>
            </a:rPr>
            <a:t>Jāveic </a:t>
          </a:r>
          <a:r>
            <a:rPr lang="lv-LV" sz="1800" b="1" kern="1200" dirty="0">
              <a:latin typeface="Times New Roman" panose="02020603050405020304" pitchFamily="18" charset="0"/>
              <a:cs typeface="Times New Roman" panose="02020603050405020304" pitchFamily="18" charset="0"/>
            </a:rPr>
            <a:t>izmaiņas </a:t>
          </a:r>
          <a:r>
            <a:rPr lang="pt-BR" sz="1800" b="1" kern="1200" dirty="0">
              <a:latin typeface="Times New Roman" panose="02020603050405020304" pitchFamily="18" charset="0"/>
              <a:cs typeface="Times New Roman" panose="02020603050405020304" pitchFamily="18" charset="0"/>
            </a:rPr>
            <a:t>Memoranda padomes darbība</a:t>
          </a:r>
          <a:r>
            <a:rPr lang="lv-LV" sz="1800" b="1" kern="1200" dirty="0">
              <a:latin typeface="Times New Roman" panose="02020603050405020304" pitchFamily="18" charset="0"/>
              <a:cs typeface="Times New Roman" panose="02020603050405020304" pitchFamily="18" charset="0"/>
            </a:rPr>
            <a:t>s modelī</a:t>
          </a:r>
          <a:r>
            <a:rPr lang="lv-LV" sz="1800" kern="1200" dirty="0">
              <a:latin typeface="Times New Roman" panose="02020603050405020304" pitchFamily="18" charset="0"/>
              <a:cs typeface="Times New Roman" panose="02020603050405020304" pitchFamily="18" charset="0"/>
            </a:rPr>
            <a:t>, nodrošinot, lai tā darbība bija vairāk uz kopīgu rezultātu vērstu, veicinot demokrātiskas valsts pamatelementus </a:t>
          </a:r>
        </a:p>
      </dsp:txBody>
      <dsp:txXfrm rot="-5400000">
        <a:off x="1922885" y="2558244"/>
        <a:ext cx="9230332" cy="16112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789994-E5E8-486A-A4B4-6ED3119DE9B8}">
      <dsp:nvSpPr>
        <dsp:cNvPr id="0" name=""/>
        <dsp:cNvSpPr/>
      </dsp:nvSpPr>
      <dsp:spPr>
        <a:xfrm>
          <a:off x="3808730" y="0"/>
          <a:ext cx="6492949" cy="1054537"/>
        </a:xfrm>
        <a:prstGeom prst="rightArrow">
          <a:avLst>
            <a:gd name="adj1" fmla="val 75000"/>
            <a:gd name="adj2" fmla="val 50000"/>
          </a:avLst>
        </a:prstGeom>
        <a:solidFill>
          <a:schemeClr val="accent2">
            <a:tint val="40000"/>
            <a:alpha val="90000"/>
            <a:hueOff val="0"/>
            <a:satOff val="0"/>
            <a:lumOff val="0"/>
            <a:alphaOff val="0"/>
          </a:schemeClr>
        </a:solidFill>
        <a:ln w="34925" cap="flat" cmpd="sng" algn="in">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lv-LV" sz="1500" kern="1200" noProof="0" dirty="0">
              <a:latin typeface="Times New Roman" panose="02020603050405020304" pitchFamily="18" charset="0"/>
              <a:cs typeface="Times New Roman" panose="02020603050405020304" pitchFamily="18" charset="0"/>
            </a:rPr>
            <a:t>Parakstījušas 436 NVO</a:t>
          </a:r>
        </a:p>
        <a:p>
          <a:pPr marL="114300" lvl="1" indent="-114300" algn="l" defTabSz="666750">
            <a:lnSpc>
              <a:spcPct val="90000"/>
            </a:lnSpc>
            <a:spcBef>
              <a:spcPct val="0"/>
            </a:spcBef>
            <a:spcAft>
              <a:spcPct val="15000"/>
            </a:spcAft>
            <a:buChar char="•"/>
          </a:pPr>
          <a:r>
            <a:rPr lang="lv-LV" sz="1500" kern="1200" noProof="0" dirty="0">
              <a:latin typeface="Times New Roman" panose="02020603050405020304" pitchFamily="18" charset="0"/>
              <a:cs typeface="Times New Roman" panose="02020603050405020304" pitchFamily="18" charset="0"/>
            </a:rPr>
            <a:t>Reizi pusgadā rīko jaunu organizāciju Memoranda parakstīšanu</a:t>
          </a:r>
        </a:p>
      </dsp:txBody>
      <dsp:txXfrm>
        <a:off x="3808730" y="131817"/>
        <a:ext cx="6097498" cy="790903"/>
      </dsp:txXfrm>
    </dsp:sp>
    <dsp:sp modelId="{9B7F9F6B-04E8-45C6-B3FA-932E2D156B75}">
      <dsp:nvSpPr>
        <dsp:cNvPr id="0" name=""/>
        <dsp:cNvSpPr/>
      </dsp:nvSpPr>
      <dsp:spPr>
        <a:xfrm>
          <a:off x="0" y="72584"/>
          <a:ext cx="3791420" cy="908384"/>
        </a:xfrm>
        <a:prstGeom prst="roundRect">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lv-LV" sz="2700" kern="1200" noProof="0" dirty="0"/>
            <a:t>Valdības un NVO sadarbības memorands</a:t>
          </a:r>
        </a:p>
      </dsp:txBody>
      <dsp:txXfrm>
        <a:off x="44344" y="116928"/>
        <a:ext cx="3702732" cy="819696"/>
      </dsp:txXfrm>
    </dsp:sp>
    <dsp:sp modelId="{3E724048-7914-4B65-9F4E-D0104456D461}">
      <dsp:nvSpPr>
        <dsp:cNvPr id="0" name=""/>
        <dsp:cNvSpPr/>
      </dsp:nvSpPr>
      <dsp:spPr>
        <a:xfrm>
          <a:off x="3821700" y="1133942"/>
          <a:ext cx="6479979" cy="1090849"/>
        </a:xfrm>
        <a:prstGeom prst="rightArrow">
          <a:avLst>
            <a:gd name="adj1" fmla="val 75000"/>
            <a:gd name="adj2" fmla="val 50000"/>
          </a:avLst>
        </a:prstGeom>
        <a:solidFill>
          <a:schemeClr val="accent3">
            <a:tint val="40000"/>
            <a:alpha val="90000"/>
            <a:hueOff val="0"/>
            <a:satOff val="0"/>
            <a:lumOff val="0"/>
            <a:alphaOff val="0"/>
          </a:schemeClr>
        </a:solidFill>
        <a:ln w="34925" cap="flat" cmpd="sng" algn="in">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Memorandu parakstījušās NVO piesaka kandidātus uz Memoranda padomi</a:t>
          </a:r>
        </a:p>
        <a:p>
          <a:pPr marL="114300" lvl="1" indent="-114300" algn="l" defTabSz="66675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Reizi 1,5 gadā Memorandu parakstījušas NVO balso par pieteiktajiem kandidātiem</a:t>
          </a:r>
        </a:p>
      </dsp:txBody>
      <dsp:txXfrm>
        <a:off x="3821700" y="1270298"/>
        <a:ext cx="6070911" cy="818137"/>
      </dsp:txXfrm>
    </dsp:sp>
    <dsp:sp modelId="{C765249F-9D2C-46E2-8922-499EE1747C29}">
      <dsp:nvSpPr>
        <dsp:cNvPr id="0" name=""/>
        <dsp:cNvSpPr/>
      </dsp:nvSpPr>
      <dsp:spPr>
        <a:xfrm>
          <a:off x="0" y="1178250"/>
          <a:ext cx="3776297" cy="938665"/>
        </a:xfrm>
        <a:prstGeom prst="roundRect">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lv-LV" sz="2700" kern="1200" noProof="0" dirty="0"/>
            <a:t>Vēlēšanas</a:t>
          </a:r>
        </a:p>
      </dsp:txBody>
      <dsp:txXfrm>
        <a:off x="45822" y="1224072"/>
        <a:ext cx="3684653" cy="847021"/>
      </dsp:txXfrm>
    </dsp:sp>
    <dsp:sp modelId="{7647C689-B12D-442E-8DFC-D1530FD293CB}">
      <dsp:nvSpPr>
        <dsp:cNvPr id="0" name=""/>
        <dsp:cNvSpPr/>
      </dsp:nvSpPr>
      <dsp:spPr>
        <a:xfrm>
          <a:off x="3815299" y="2317427"/>
          <a:ext cx="6486380" cy="1092413"/>
        </a:xfrm>
        <a:prstGeom prst="rightArrow">
          <a:avLst>
            <a:gd name="adj1" fmla="val 75000"/>
            <a:gd name="adj2" fmla="val 50000"/>
          </a:avLst>
        </a:prstGeom>
        <a:solidFill>
          <a:schemeClr val="accent4">
            <a:tint val="40000"/>
            <a:alpha val="90000"/>
            <a:hueOff val="0"/>
            <a:satOff val="0"/>
            <a:lumOff val="0"/>
            <a:alphaOff val="0"/>
          </a:schemeClr>
        </a:solidFill>
        <a:ln w="34925" cap="flat" cmpd="sng" algn="in">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8 NVO pārstāvji</a:t>
          </a:r>
        </a:p>
        <a:p>
          <a:pPr marL="114300" lvl="1" indent="-114300" algn="l" defTabSz="66675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8 valsts pārvaldes pārstāvji (Valsts kancelejas direktors, MP biroja pārstāvis, FM, TM,KM,VARAM,LM, PKC )</a:t>
          </a:r>
        </a:p>
        <a:p>
          <a:pPr marL="114300" lvl="1" indent="-114300" algn="l" defTabSz="66675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Ar padomdevēja tiesībām: Tiesībsargs, nozaru ministrijas, SIF, LBAS, LDDK</a:t>
          </a:r>
        </a:p>
      </dsp:txBody>
      <dsp:txXfrm>
        <a:off x="3815299" y="2453979"/>
        <a:ext cx="6076725" cy="819309"/>
      </dsp:txXfrm>
    </dsp:sp>
    <dsp:sp modelId="{0C430789-7717-4CFE-8B11-E35A2AAA3180}">
      <dsp:nvSpPr>
        <dsp:cNvPr id="0" name=""/>
        <dsp:cNvSpPr/>
      </dsp:nvSpPr>
      <dsp:spPr>
        <a:xfrm>
          <a:off x="0" y="2361821"/>
          <a:ext cx="3798717" cy="974766"/>
        </a:xfrm>
        <a:prstGeom prst="roundRect">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lv-LV" sz="2700" kern="1200" noProof="0" dirty="0"/>
            <a:t>Sastāvs	</a:t>
          </a:r>
        </a:p>
      </dsp:txBody>
      <dsp:txXfrm>
        <a:off x="47584" y="2409405"/>
        <a:ext cx="3703549" cy="879598"/>
      </dsp:txXfrm>
    </dsp:sp>
    <dsp:sp modelId="{BADDBB2A-E7CD-403B-BDE5-91DC283924B1}">
      <dsp:nvSpPr>
        <dsp:cNvPr id="0" name=""/>
        <dsp:cNvSpPr/>
      </dsp:nvSpPr>
      <dsp:spPr>
        <a:xfrm>
          <a:off x="3821664" y="3474604"/>
          <a:ext cx="6480015" cy="1075418"/>
        </a:xfrm>
        <a:prstGeom prst="rightArrow">
          <a:avLst>
            <a:gd name="adj1" fmla="val 75000"/>
            <a:gd name="adj2" fmla="val 50000"/>
          </a:avLst>
        </a:prstGeom>
        <a:solidFill>
          <a:schemeClr val="accent5">
            <a:tint val="40000"/>
            <a:alpha val="90000"/>
            <a:hueOff val="0"/>
            <a:satOff val="0"/>
            <a:lumOff val="0"/>
            <a:alphaOff val="0"/>
          </a:schemeClr>
        </a:solidFill>
        <a:ln w="34925" cap="flat" cmpd="sng" algn="in">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2230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Darba plāna izstrāde reizi gadā</a:t>
          </a:r>
        </a:p>
        <a:p>
          <a:pPr marL="114300" lvl="1" indent="-114300" algn="l" defTabSz="62230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Sēdes reizi mēnesī</a:t>
          </a:r>
        </a:p>
        <a:p>
          <a:pPr marL="114300" lvl="1" indent="-114300" algn="l" defTabSz="622300">
            <a:lnSpc>
              <a:spcPct val="90000"/>
            </a:lnSpc>
            <a:spcBef>
              <a:spcPct val="0"/>
            </a:spcBef>
            <a:spcAft>
              <a:spcPct val="15000"/>
            </a:spcAft>
            <a:buChar char="•"/>
          </a:pPr>
          <a:r>
            <a:rPr lang="lv-LV" sz="1500" kern="1200" noProof="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Iespēja veidot darba grupas</a:t>
          </a:r>
        </a:p>
      </dsp:txBody>
      <dsp:txXfrm>
        <a:off x="3821664" y="3609031"/>
        <a:ext cx="6076733" cy="806564"/>
      </dsp:txXfrm>
    </dsp:sp>
    <dsp:sp modelId="{75AD041A-FA00-47ED-BA3A-30B7FA8FBAC7}">
      <dsp:nvSpPr>
        <dsp:cNvPr id="0" name=""/>
        <dsp:cNvSpPr/>
      </dsp:nvSpPr>
      <dsp:spPr>
        <a:xfrm>
          <a:off x="0" y="3523945"/>
          <a:ext cx="3761998" cy="974766"/>
        </a:xfrm>
        <a:prstGeom prst="roundRect">
          <a:avLst/>
        </a:prstGeom>
        <a:solidFill>
          <a:schemeClr val="accent5">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lv-LV" sz="2700" kern="1200" noProof="0" dirty="0"/>
            <a:t>Memoranda sēdes</a:t>
          </a:r>
        </a:p>
      </dsp:txBody>
      <dsp:txXfrm>
        <a:off x="47584" y="3571529"/>
        <a:ext cx="3666830" cy="8795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E8A64B-FE4A-43A0-A994-1B0FE4569E9E}">
      <dsp:nvSpPr>
        <dsp:cNvPr id="0" name=""/>
        <dsp:cNvSpPr/>
      </dsp:nvSpPr>
      <dsp:spPr>
        <a:xfrm>
          <a:off x="4069807" y="0"/>
          <a:ext cx="6075005" cy="1182510"/>
        </a:xfrm>
        <a:prstGeom prst="rightArrow">
          <a:avLst>
            <a:gd name="adj1" fmla="val 75000"/>
            <a:gd name="adj2" fmla="val 50000"/>
          </a:avLst>
        </a:prstGeom>
        <a:solidFill>
          <a:schemeClr val="accent2">
            <a:tint val="40000"/>
            <a:alpha val="90000"/>
            <a:hueOff val="0"/>
            <a:satOff val="0"/>
            <a:lumOff val="0"/>
            <a:alphaOff val="0"/>
          </a:schemeClr>
        </a:solidFill>
        <a:ln w="34925" cap="flat" cmpd="sng" algn="in">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Padomi ievēl uz 2 gadiem</a:t>
          </a:r>
        </a:p>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Padome strādā ar NVO būtiskiem jautājumiem, kuri skar sektoru kopumā, kā arī</a:t>
          </a:r>
          <a:r>
            <a:rPr lang="lv-LV" sz="1400" b="1" kern="1200" noProof="0" dirty="0">
              <a:latin typeface="Times New Roman" panose="02020603050405020304" pitchFamily="18" charset="0"/>
              <a:cs typeface="Times New Roman" panose="02020603050405020304" pitchFamily="18" charset="0"/>
            </a:rPr>
            <a:t> </a:t>
          </a:r>
          <a:r>
            <a:rPr lang="lv-LV" sz="1400" kern="1200" noProof="0" dirty="0">
              <a:latin typeface="Times New Roman" panose="02020603050405020304" pitchFamily="18" charset="0"/>
              <a:cs typeface="Times New Roman" panose="02020603050405020304" pitchFamily="18" charset="0"/>
            </a:rPr>
            <a:t>var risināt specifiskus NVO jomai svarīgus jautājumus, ja tie attiecas uz visu nozari</a:t>
          </a:r>
        </a:p>
      </dsp:txBody>
      <dsp:txXfrm>
        <a:off x="4069807" y="147814"/>
        <a:ext cx="5631564" cy="886882"/>
      </dsp:txXfrm>
    </dsp:sp>
    <dsp:sp modelId="{BF67D51B-BBF7-4A1A-A00F-052B6F2E322C}">
      <dsp:nvSpPr>
        <dsp:cNvPr id="0" name=""/>
        <dsp:cNvSpPr/>
      </dsp:nvSpPr>
      <dsp:spPr>
        <a:xfrm>
          <a:off x="21626" y="216973"/>
          <a:ext cx="4050003" cy="752526"/>
        </a:xfrm>
        <a:prstGeom prst="roundRect">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lv-LV" sz="2500" kern="1200" noProof="0" dirty="0"/>
            <a:t>Memoranda padome</a:t>
          </a:r>
        </a:p>
      </dsp:txBody>
      <dsp:txXfrm>
        <a:off x="58361" y="253708"/>
        <a:ext cx="3976533" cy="679056"/>
      </dsp:txXfrm>
    </dsp:sp>
    <dsp:sp modelId="{505823D6-12BE-48C9-87DE-98A0C6D762FE}">
      <dsp:nvSpPr>
        <dsp:cNvPr id="0" name=""/>
        <dsp:cNvSpPr/>
      </dsp:nvSpPr>
      <dsp:spPr>
        <a:xfrm>
          <a:off x="4016504" y="1230755"/>
          <a:ext cx="6122217" cy="940284"/>
        </a:xfrm>
        <a:prstGeom prst="rightArrow">
          <a:avLst>
            <a:gd name="adj1" fmla="val 75000"/>
            <a:gd name="adj2" fmla="val 50000"/>
          </a:avLst>
        </a:prstGeom>
        <a:solidFill>
          <a:schemeClr val="accent3">
            <a:tint val="40000"/>
            <a:alpha val="90000"/>
            <a:hueOff val="0"/>
            <a:satOff val="0"/>
            <a:lumOff val="0"/>
            <a:alphaOff val="0"/>
          </a:schemeClr>
        </a:solidFill>
        <a:ln w="34925" cap="flat" cmpd="sng" algn="in">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lv-LV" sz="1400" kern="1200" noProof="0">
              <a:latin typeface="Times New Roman" panose="02020603050405020304" pitchFamily="18" charset="0"/>
              <a:ea typeface="+mn-ea"/>
              <a:cs typeface="Times New Roman" panose="02020603050405020304" pitchFamily="18" charset="0"/>
            </a:rPr>
            <a:t>Valsts kancelejas un atbilstošā kārtībā atlasīta NVO</a:t>
          </a:r>
          <a:endParaRPr lang="lv-LV" sz="1400" kern="1200" noProof="0" dirty="0">
            <a:latin typeface="Times New Roman" panose="02020603050405020304" pitchFamily="18" charset="0"/>
            <a:ea typeface="+mn-ea"/>
            <a:cs typeface="Times New Roman" panose="02020603050405020304" pitchFamily="18" charset="0"/>
          </a:endParaRPr>
        </a:p>
        <a:p>
          <a:pPr marL="114300" lvl="1" indent="-114300" algn="l" defTabSz="622300">
            <a:lnSpc>
              <a:spcPct val="90000"/>
            </a:lnSpc>
            <a:spcBef>
              <a:spcPct val="0"/>
            </a:spcBef>
            <a:spcAft>
              <a:spcPct val="15000"/>
            </a:spcAft>
            <a:buChar char="•"/>
          </a:pPr>
          <a:r>
            <a:rPr lang="lv-LV" sz="1400" kern="1200" noProof="0">
              <a:latin typeface="Times New Roman" panose="02020603050405020304" pitchFamily="18" charset="0"/>
              <a:ea typeface="+mn-ea"/>
              <a:cs typeface="Times New Roman" panose="02020603050405020304" pitchFamily="18" charset="0"/>
            </a:rPr>
            <a:t>Nodrošina Memoranda padomes, Foruma, Paplašinātās padomes sēžu un darba grupu darbu un informācijas apriti sēžu starplaikos</a:t>
          </a:r>
          <a:endParaRPr lang="lv-LV" sz="1400" kern="1200" noProof="0" dirty="0">
            <a:latin typeface="Times New Roman" panose="02020603050405020304" pitchFamily="18" charset="0"/>
            <a:ea typeface="+mn-ea"/>
            <a:cs typeface="Times New Roman" panose="02020603050405020304" pitchFamily="18" charset="0"/>
          </a:endParaRPr>
        </a:p>
      </dsp:txBody>
      <dsp:txXfrm>
        <a:off x="4016504" y="1348291"/>
        <a:ext cx="5769611" cy="705213"/>
      </dsp:txXfrm>
    </dsp:sp>
    <dsp:sp modelId="{B6D027B8-F40A-4EED-B0B7-3E6FC155694A}">
      <dsp:nvSpPr>
        <dsp:cNvPr id="0" name=""/>
        <dsp:cNvSpPr/>
      </dsp:nvSpPr>
      <dsp:spPr>
        <a:xfrm>
          <a:off x="6090" y="1282032"/>
          <a:ext cx="4010413" cy="837730"/>
        </a:xfrm>
        <a:prstGeom prst="roundRect">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lv-LV" sz="2500" kern="1200" noProof="0" dirty="0"/>
            <a:t>Sekretariāts</a:t>
          </a:r>
        </a:p>
      </dsp:txBody>
      <dsp:txXfrm>
        <a:off x="46985" y="1322927"/>
        <a:ext cx="3928623" cy="755940"/>
      </dsp:txXfrm>
    </dsp:sp>
    <dsp:sp modelId="{C807CF04-676B-45FA-834C-CB29F6B44451}">
      <dsp:nvSpPr>
        <dsp:cNvPr id="0" name=""/>
        <dsp:cNvSpPr/>
      </dsp:nvSpPr>
      <dsp:spPr>
        <a:xfrm>
          <a:off x="4059905" y="2218035"/>
          <a:ext cx="6075005" cy="849211"/>
        </a:xfrm>
        <a:prstGeom prst="rightArrow">
          <a:avLst>
            <a:gd name="adj1" fmla="val 75000"/>
            <a:gd name="adj2" fmla="val 50000"/>
          </a:avLst>
        </a:prstGeom>
        <a:solidFill>
          <a:schemeClr val="accent4">
            <a:tint val="40000"/>
            <a:alpha val="90000"/>
            <a:hueOff val="0"/>
            <a:satOff val="0"/>
            <a:lumOff val="0"/>
            <a:alphaOff val="0"/>
          </a:schemeClr>
        </a:solidFill>
        <a:ln w="34925" cap="flat" cmpd="sng" algn="in">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1) Finanšu un nodokļu/Budžeta darba grupa</a:t>
          </a:r>
        </a:p>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2) Satura plānošanas darba grupa</a:t>
          </a:r>
        </a:p>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3) Sabiedrības iesaistes un atvērtās pārvaldības partnerības darba grupa</a:t>
          </a:r>
        </a:p>
      </dsp:txBody>
      <dsp:txXfrm>
        <a:off x="4059905" y="2324186"/>
        <a:ext cx="5756551" cy="636909"/>
      </dsp:txXfrm>
    </dsp:sp>
    <dsp:sp modelId="{02C14468-0E9D-45A2-BA9F-9F1BED2B185C}">
      <dsp:nvSpPr>
        <dsp:cNvPr id="0" name=""/>
        <dsp:cNvSpPr/>
      </dsp:nvSpPr>
      <dsp:spPr>
        <a:xfrm>
          <a:off x="9902" y="2257556"/>
          <a:ext cx="4050003" cy="770168"/>
        </a:xfrm>
        <a:prstGeom prst="roundRect">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lv-LV" sz="2500" kern="1200" noProof="0" dirty="0"/>
            <a:t>Darba grupas</a:t>
          </a:r>
        </a:p>
      </dsp:txBody>
      <dsp:txXfrm>
        <a:off x="47499" y="2295153"/>
        <a:ext cx="3974809" cy="694974"/>
      </dsp:txXfrm>
    </dsp:sp>
    <dsp:sp modelId="{8D73401D-37F8-4E6B-B0CA-82E9CD5EE64F}">
      <dsp:nvSpPr>
        <dsp:cNvPr id="0" name=""/>
        <dsp:cNvSpPr/>
      </dsp:nvSpPr>
      <dsp:spPr>
        <a:xfrm>
          <a:off x="4069807" y="4095248"/>
          <a:ext cx="6075005" cy="903561"/>
        </a:xfrm>
        <a:prstGeom prst="rightArrow">
          <a:avLst>
            <a:gd name="adj1" fmla="val 75000"/>
            <a:gd name="adj2" fmla="val 50000"/>
          </a:avLst>
        </a:prstGeom>
        <a:solidFill>
          <a:schemeClr val="accent5">
            <a:tint val="40000"/>
            <a:alpha val="90000"/>
            <a:hueOff val="0"/>
            <a:satOff val="0"/>
            <a:lumOff val="0"/>
            <a:alphaOff val="0"/>
          </a:schemeClr>
        </a:solidFill>
        <a:ln w="34925" cap="flat" cmpd="sng" algn="in">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Notiek reizi gadā</a:t>
          </a:r>
        </a:p>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Gala rezultātā tiek apzinātas NVO jomas aktualitātes un iezīmēti stratēģiskie virzieni Memoranda padomes tālākajam darbam</a:t>
          </a:r>
        </a:p>
      </dsp:txBody>
      <dsp:txXfrm>
        <a:off x="4069807" y="4208193"/>
        <a:ext cx="5736170" cy="677671"/>
      </dsp:txXfrm>
    </dsp:sp>
    <dsp:sp modelId="{138C9A2A-9C9D-4A18-9A4F-0A4805043FBE}">
      <dsp:nvSpPr>
        <dsp:cNvPr id="0" name=""/>
        <dsp:cNvSpPr/>
      </dsp:nvSpPr>
      <dsp:spPr>
        <a:xfrm>
          <a:off x="0" y="4126362"/>
          <a:ext cx="4050003" cy="743818"/>
        </a:xfrm>
        <a:prstGeom prst="roundRect">
          <a:avLst/>
        </a:prstGeom>
        <a:solidFill>
          <a:schemeClr val="accent5">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lv-LV" sz="2500" kern="1200" noProof="0" dirty="0"/>
            <a:t>Forums</a:t>
          </a:r>
        </a:p>
      </dsp:txBody>
      <dsp:txXfrm>
        <a:off x="36310" y="4162672"/>
        <a:ext cx="3977383" cy="671198"/>
      </dsp:txXfrm>
    </dsp:sp>
    <dsp:sp modelId="{15081CE5-0FB2-4D75-8507-DE45BB6B4C6D}">
      <dsp:nvSpPr>
        <dsp:cNvPr id="0" name=""/>
        <dsp:cNvSpPr/>
      </dsp:nvSpPr>
      <dsp:spPr>
        <a:xfrm>
          <a:off x="4063869" y="3046573"/>
          <a:ext cx="6080943" cy="1108553"/>
        </a:xfrm>
        <a:prstGeom prst="rightArrow">
          <a:avLst>
            <a:gd name="adj1" fmla="val 75000"/>
            <a:gd name="adj2" fmla="val 50000"/>
          </a:avLst>
        </a:prstGeom>
        <a:solidFill>
          <a:schemeClr val="accent6">
            <a:tint val="40000"/>
            <a:alpha val="90000"/>
            <a:hueOff val="0"/>
            <a:satOff val="0"/>
            <a:lumOff val="0"/>
            <a:alphaOff val="0"/>
          </a:schemeClr>
        </a:solidFill>
        <a:ln w="34925" cap="flat" cmpd="sng" algn="in">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Notiek reizi gadā</a:t>
          </a:r>
        </a:p>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Tiek skatīts viens NVO sektoram ļoti būtisks jautājums</a:t>
          </a:r>
        </a:p>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Piedalās Memoranda padomes locekļi, pieaicinātie ministri un MP </a:t>
          </a:r>
        </a:p>
        <a:p>
          <a:pPr marL="114300" lvl="1" indent="-114300" algn="l" defTabSz="622300">
            <a:lnSpc>
              <a:spcPct val="90000"/>
            </a:lnSpc>
            <a:spcBef>
              <a:spcPct val="0"/>
            </a:spcBef>
            <a:spcAft>
              <a:spcPct val="15000"/>
            </a:spcAft>
            <a:buChar char="•"/>
          </a:pPr>
          <a:r>
            <a:rPr lang="lv-LV" sz="1400" kern="1200" noProof="0" dirty="0">
              <a:latin typeface="Times New Roman" panose="02020603050405020304" pitchFamily="18" charset="0"/>
              <a:cs typeface="Times New Roman" panose="02020603050405020304" pitchFamily="18" charset="0"/>
            </a:rPr>
            <a:t>Sēdes rezultātā tiek pieņemti lēmumi  ar politisko akceptu.</a:t>
          </a:r>
        </a:p>
      </dsp:txBody>
      <dsp:txXfrm>
        <a:off x="4063869" y="3185142"/>
        <a:ext cx="5665236" cy="831415"/>
      </dsp:txXfrm>
    </dsp:sp>
    <dsp:sp modelId="{47A148D2-D526-455C-B0AF-460E744AA7C7}">
      <dsp:nvSpPr>
        <dsp:cNvPr id="0" name=""/>
        <dsp:cNvSpPr/>
      </dsp:nvSpPr>
      <dsp:spPr>
        <a:xfrm>
          <a:off x="27" y="3200999"/>
          <a:ext cx="4053962" cy="838171"/>
        </a:xfrm>
        <a:prstGeom prst="roundRect">
          <a:avLst/>
        </a:prstGeom>
        <a:solidFill>
          <a:schemeClr val="accent6">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lv-LV" sz="2500" kern="1200" noProof="0" dirty="0"/>
            <a:t>Paplašinātās padomes sēde</a:t>
          </a:r>
        </a:p>
      </dsp:txBody>
      <dsp:txXfrm>
        <a:off x="40943" y="3241915"/>
        <a:ext cx="3972130" cy="75633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1F65E-CAA6-4D81-B04F-D15B12F02828}">
      <dsp:nvSpPr>
        <dsp:cNvPr id="0" name=""/>
        <dsp:cNvSpPr/>
      </dsp:nvSpPr>
      <dsp:spPr>
        <a:xfrm>
          <a:off x="0" y="69912"/>
          <a:ext cx="9447291" cy="1159200"/>
        </a:xfrm>
        <a:prstGeom prst="rect">
          <a:avLst/>
        </a:prstGeom>
        <a:solidFill>
          <a:schemeClr val="lt1">
            <a:alpha val="90000"/>
            <a:hueOff val="0"/>
            <a:satOff val="0"/>
            <a:lumOff val="0"/>
            <a:alphaOff val="0"/>
          </a:schemeClr>
        </a:solidFill>
        <a:ln w="34925"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6010820-589D-406B-9BB1-5F227AB705D5}">
      <dsp:nvSpPr>
        <dsp:cNvPr id="0" name=""/>
        <dsp:cNvSpPr/>
      </dsp:nvSpPr>
      <dsp:spPr>
        <a:xfrm>
          <a:off x="129649" y="0"/>
          <a:ext cx="614952" cy="772221"/>
        </a:xfrm>
        <a:prstGeom prst="roundRect">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9960" tIns="0" rIns="249960" bIns="0" numCol="1" spcCol="1270" anchor="ctr" anchorCtr="0">
          <a:noAutofit/>
        </a:bodyPr>
        <a:lstStyle/>
        <a:p>
          <a:pPr marL="0" lvl="0" indent="0" algn="ctr" defTabSz="1955800">
            <a:lnSpc>
              <a:spcPct val="90000"/>
            </a:lnSpc>
            <a:spcBef>
              <a:spcPct val="0"/>
            </a:spcBef>
            <a:spcAft>
              <a:spcPct val="35000"/>
            </a:spcAft>
            <a:buNone/>
          </a:pPr>
          <a:r>
            <a:rPr lang="lv-LV" sz="4400" b="1" kern="1200" dirty="0">
              <a:latin typeface="Times New Roman" panose="02020603050405020304" pitchFamily="18" charset="0"/>
              <a:cs typeface="Times New Roman" panose="02020603050405020304" pitchFamily="18" charset="0"/>
            </a:rPr>
            <a:t>!</a:t>
          </a:r>
        </a:p>
      </dsp:txBody>
      <dsp:txXfrm>
        <a:off x="159668" y="30019"/>
        <a:ext cx="554914" cy="71218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824A95-AC3E-4551-80B2-FA47C69B0E32}">
      <dsp:nvSpPr>
        <dsp:cNvPr id="0" name=""/>
        <dsp:cNvSpPr/>
      </dsp:nvSpPr>
      <dsp:spPr>
        <a:xfrm>
          <a:off x="1354515" y="2064"/>
          <a:ext cx="1460015" cy="740494"/>
        </a:xfrm>
        <a:prstGeom prst="roundRect">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Konstruktīva sadarbība</a:t>
          </a:r>
        </a:p>
      </dsp:txBody>
      <dsp:txXfrm>
        <a:off x="1390663" y="38212"/>
        <a:ext cx="1387719" cy="668198"/>
      </dsp:txXfrm>
    </dsp:sp>
    <dsp:sp modelId="{76DF488B-39D3-486D-91EC-97EEBBBA5995}">
      <dsp:nvSpPr>
        <dsp:cNvPr id="0" name=""/>
        <dsp:cNvSpPr/>
      </dsp:nvSpPr>
      <dsp:spPr>
        <a:xfrm>
          <a:off x="606324" y="372311"/>
          <a:ext cx="2956396" cy="2956396"/>
        </a:xfrm>
        <a:custGeom>
          <a:avLst/>
          <a:gdLst/>
          <a:ahLst/>
          <a:cxnLst/>
          <a:rect l="0" t="0" r="0" b="0"/>
          <a:pathLst>
            <a:path>
              <a:moveTo>
                <a:pt x="2214065" y="196180"/>
              </a:moveTo>
              <a:arcTo wR="1478198" hR="1478198" stAng="17991328" swAng="1551753"/>
            </a:path>
          </a:pathLst>
        </a:custGeom>
        <a:noFill/>
        <a:ln w="6350" cap="flat" cmpd="sng" algn="in">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8AA6F72-4C07-463C-A00B-1C5D576DC7DB}">
      <dsp:nvSpPr>
        <dsp:cNvPr id="0" name=""/>
        <dsp:cNvSpPr/>
      </dsp:nvSpPr>
      <dsp:spPr>
        <a:xfrm>
          <a:off x="2811817" y="1023473"/>
          <a:ext cx="1357109" cy="740494"/>
        </a:xfrm>
        <a:prstGeom prst="roundRect">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Atgriezeniskā</a:t>
          </a:r>
          <a:r>
            <a:rPr lang="lv-LV" sz="1300" kern="1200" dirty="0"/>
            <a:t> </a:t>
          </a:r>
          <a:r>
            <a:rPr lang="lv-LV" sz="1600" kern="1200" dirty="0">
              <a:latin typeface="Times New Roman" panose="02020603050405020304" pitchFamily="18" charset="0"/>
              <a:cs typeface="Times New Roman" panose="02020603050405020304" pitchFamily="18" charset="0"/>
            </a:rPr>
            <a:t>saite</a:t>
          </a:r>
        </a:p>
      </dsp:txBody>
      <dsp:txXfrm>
        <a:off x="2847965" y="1059621"/>
        <a:ext cx="1284813" cy="668198"/>
      </dsp:txXfrm>
    </dsp:sp>
    <dsp:sp modelId="{4CE9C349-065A-4B4B-ACF9-BA494A2F3F62}">
      <dsp:nvSpPr>
        <dsp:cNvPr id="0" name=""/>
        <dsp:cNvSpPr/>
      </dsp:nvSpPr>
      <dsp:spPr>
        <a:xfrm>
          <a:off x="606324" y="372311"/>
          <a:ext cx="2956396" cy="2956396"/>
        </a:xfrm>
        <a:custGeom>
          <a:avLst/>
          <a:gdLst/>
          <a:ahLst/>
          <a:cxnLst/>
          <a:rect l="0" t="0" r="0" b="0"/>
          <a:pathLst>
            <a:path>
              <a:moveTo>
                <a:pt x="2954384" y="1401099"/>
              </a:moveTo>
              <a:arcTo wR="1478198" hR="1478198" stAng="21420615" swAng="2194706"/>
            </a:path>
          </a:pathLst>
        </a:custGeom>
        <a:noFill/>
        <a:ln w="6350" cap="flat" cmpd="sng" algn="in">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521CD86-2BF2-4DAA-A1F5-A6852C446F14}">
      <dsp:nvSpPr>
        <dsp:cNvPr id="0" name=""/>
        <dsp:cNvSpPr/>
      </dsp:nvSpPr>
      <dsp:spPr>
        <a:xfrm>
          <a:off x="2297353" y="2676149"/>
          <a:ext cx="1312064" cy="740494"/>
        </a:xfrm>
        <a:prstGeom prst="roundRect">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Savstarpēja uzticēšanās</a:t>
          </a:r>
        </a:p>
      </dsp:txBody>
      <dsp:txXfrm>
        <a:off x="2333501" y="2712297"/>
        <a:ext cx="1239768" cy="668198"/>
      </dsp:txXfrm>
    </dsp:sp>
    <dsp:sp modelId="{B28CC978-CA42-4E62-A235-E3D56482B2E3}">
      <dsp:nvSpPr>
        <dsp:cNvPr id="0" name=""/>
        <dsp:cNvSpPr/>
      </dsp:nvSpPr>
      <dsp:spPr>
        <a:xfrm>
          <a:off x="606324" y="372311"/>
          <a:ext cx="2956396" cy="2956396"/>
        </a:xfrm>
        <a:custGeom>
          <a:avLst/>
          <a:gdLst/>
          <a:ahLst/>
          <a:cxnLst/>
          <a:rect l="0" t="0" r="0" b="0"/>
          <a:pathLst>
            <a:path>
              <a:moveTo>
                <a:pt x="1686815" y="2941600"/>
              </a:moveTo>
              <a:arcTo wR="1478198" hR="1478198" stAng="4913207" swAng="973586"/>
            </a:path>
          </a:pathLst>
        </a:custGeom>
        <a:noFill/>
        <a:ln w="6350" cap="flat" cmpd="sng" algn="in">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0B611FE-D784-4AD3-9916-A44ED84E0A5C}">
      <dsp:nvSpPr>
        <dsp:cNvPr id="0" name=""/>
        <dsp:cNvSpPr/>
      </dsp:nvSpPr>
      <dsp:spPr>
        <a:xfrm>
          <a:off x="559627" y="2676149"/>
          <a:ext cx="1312064" cy="740494"/>
        </a:xfrm>
        <a:prstGeom prst="roundRect">
          <a:avLst/>
        </a:prstGeom>
        <a:solidFill>
          <a:schemeClr val="accent5">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Jēgpilna </a:t>
          </a:r>
          <a:r>
            <a:rPr lang="lv-LV" sz="1600" kern="1200" dirty="0" err="1">
              <a:latin typeface="Times New Roman" panose="02020603050405020304" pitchFamily="18" charset="0"/>
              <a:cs typeface="Times New Roman" panose="02020603050405020304" pitchFamily="18" charset="0"/>
            </a:rPr>
            <a:t>iesaite</a:t>
          </a:r>
          <a:endParaRPr lang="lv-LV" sz="1600" kern="1200" dirty="0">
            <a:latin typeface="Times New Roman" panose="02020603050405020304" pitchFamily="18" charset="0"/>
            <a:cs typeface="Times New Roman" panose="02020603050405020304" pitchFamily="18" charset="0"/>
          </a:endParaRPr>
        </a:p>
      </dsp:txBody>
      <dsp:txXfrm>
        <a:off x="595775" y="2712297"/>
        <a:ext cx="1239768" cy="668198"/>
      </dsp:txXfrm>
    </dsp:sp>
    <dsp:sp modelId="{6E264D76-A210-4789-BC7D-B92A7C1DDED0}">
      <dsp:nvSpPr>
        <dsp:cNvPr id="0" name=""/>
        <dsp:cNvSpPr/>
      </dsp:nvSpPr>
      <dsp:spPr>
        <a:xfrm>
          <a:off x="606324" y="372311"/>
          <a:ext cx="2956396" cy="2956396"/>
        </a:xfrm>
        <a:custGeom>
          <a:avLst/>
          <a:gdLst/>
          <a:ahLst/>
          <a:cxnLst/>
          <a:rect l="0" t="0" r="0" b="0"/>
          <a:pathLst>
            <a:path>
              <a:moveTo>
                <a:pt x="246813" y="2295977"/>
              </a:moveTo>
              <a:arcTo wR="1478198" hR="1478198" stAng="8784679" swAng="2194706"/>
            </a:path>
          </a:pathLst>
        </a:custGeom>
        <a:noFill/>
        <a:ln w="6350" cap="flat" cmpd="sng" algn="in">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8066CD5-598C-40EF-82D2-509A4567F16C}">
      <dsp:nvSpPr>
        <dsp:cNvPr id="0" name=""/>
        <dsp:cNvSpPr/>
      </dsp:nvSpPr>
      <dsp:spPr>
        <a:xfrm>
          <a:off x="19809" y="1023473"/>
          <a:ext cx="1317726" cy="740494"/>
        </a:xfrm>
        <a:prstGeom prst="roundRect">
          <a:avLst/>
        </a:prstGeom>
        <a:solidFill>
          <a:schemeClr val="accent6">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Abpusēja atbildība</a:t>
          </a:r>
        </a:p>
      </dsp:txBody>
      <dsp:txXfrm>
        <a:off x="55957" y="1059621"/>
        <a:ext cx="1245430" cy="668198"/>
      </dsp:txXfrm>
    </dsp:sp>
    <dsp:sp modelId="{C717C7CD-3286-406F-82F5-C44FACB8BBA9}">
      <dsp:nvSpPr>
        <dsp:cNvPr id="0" name=""/>
        <dsp:cNvSpPr/>
      </dsp:nvSpPr>
      <dsp:spPr>
        <a:xfrm>
          <a:off x="606324" y="372311"/>
          <a:ext cx="2956396" cy="2956396"/>
        </a:xfrm>
        <a:custGeom>
          <a:avLst/>
          <a:gdLst/>
          <a:ahLst/>
          <a:cxnLst/>
          <a:rect l="0" t="0" r="0" b="0"/>
          <a:pathLst>
            <a:path>
              <a:moveTo>
                <a:pt x="256799" y="645578"/>
              </a:moveTo>
              <a:arcTo wR="1478198" hR="1478198" stAng="12856920" swAng="1551753"/>
            </a:path>
          </a:pathLst>
        </a:custGeom>
        <a:noFill/>
        <a:ln w="6350" cap="flat" cmpd="sng" algn="in">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DF2EE5E-D9B8-4FE2-BFB4-0041231DDE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245F7137-6988-47C0-8585-A66AEC20D136}"/>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89E174-9300-4BD3-B0E4-6925BFA1C548}" type="datetimeFigureOut">
              <a:rPr lang="en-GB" smtClean="0"/>
              <a:t>26/10/2018</a:t>
            </a:fld>
            <a:endParaRPr lang="en-GB"/>
          </a:p>
        </p:txBody>
      </p:sp>
      <p:sp>
        <p:nvSpPr>
          <p:cNvPr id="4" name="Slide Image Placeholder 3">
            <a:extLst>
              <a:ext uri="{FF2B5EF4-FFF2-40B4-BE49-F238E27FC236}">
                <a16:creationId xmlns:a16="http://schemas.microsoft.com/office/drawing/2014/main" id="{9A8955B6-2C46-48D0-9662-893D1EEA487D}"/>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a:extLst>
              <a:ext uri="{FF2B5EF4-FFF2-40B4-BE49-F238E27FC236}">
                <a16:creationId xmlns:a16="http://schemas.microsoft.com/office/drawing/2014/main" id="{23CE8A51-4F7D-4828-8818-89BCED390D8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a:extLst>
              <a:ext uri="{FF2B5EF4-FFF2-40B4-BE49-F238E27FC236}">
                <a16:creationId xmlns:a16="http://schemas.microsoft.com/office/drawing/2014/main" id="{F42BD735-3BDD-4DC7-9591-A5A82012D5E9}"/>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a:extLst>
              <a:ext uri="{FF2B5EF4-FFF2-40B4-BE49-F238E27FC236}">
                <a16:creationId xmlns:a16="http://schemas.microsoft.com/office/drawing/2014/main" id="{90D707ED-AC13-4B9F-9CFD-4912CD85DA4A}"/>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611358-AAF9-4DC4-9A22-829454D54B17}"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48A87A34-81AB-432B-8DAE-1953F412C126}" type="datetimeFigureOut">
              <a:rPr lang="en-US" smtClean="0"/>
              <a:t>10/26/2018</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D22F896-40B5-4ADD-8801-0D06FADFA095}" type="slidenum">
              <a:rPr lang="en-US" smtClean="0"/>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1996115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13597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47352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76924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93757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48A87A34-81AB-432B-8DAE-1953F412C126}" type="datetimeFigureOut">
              <a:rPr lang="en-US" smtClean="0"/>
              <a:t>10/26/2018</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D22F896-40B5-4ADD-8801-0D06FADFA095}" type="slidenum">
              <a:rPr lang="en-US" smtClean="0"/>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82454874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10/26/2018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51705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10/26/2018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75310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34018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38273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48A87A34-81AB-432B-8DAE-1953F412C126}" type="datetimeFigureOut">
              <a:rPr lang="en-US" smtClean="0"/>
              <a:pPr/>
              <a:t>10/26/2018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D22F896-40B5-4ADD-8801-0D06FADFA095}"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6730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48A87A34-81AB-432B-8DAE-1953F412C126}" type="datetimeFigureOut">
              <a:rPr lang="en-US" smtClean="0"/>
              <a:t>10/26/2018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D22F896-40B5-4ADD-8801-0D06FADFA095}"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98548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48A87A34-81AB-432B-8DAE-1953F412C126}" type="datetimeFigureOut">
              <a:rPr lang="en-US" smtClean="0"/>
              <a:pPr/>
              <a:t>10/26/2018</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D22F896-40B5-4ADD-8801-0D06FADFA095}"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459219"/>
      </p:ext>
    </p:extLst>
  </p:cSld>
  <p:clrMap bg1="lt1" tx1="dk1" bg2="lt2" tx2="dk2" accent1="accent1" accent2="accent2" accent3="accent3" accent4="accent4" accent5="accent5" accent6="accent6" hlink="hlink" folHlink="folHlink"/>
  <p:sldLayoutIdLst>
    <p:sldLayoutId id="2147483885"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 id="2147483896" r:id="rId12"/>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28EA7-570F-44E0-A1A7-D786C38458BC}"/>
              </a:ext>
            </a:extLst>
          </p:cNvPr>
          <p:cNvSpPr>
            <a:spLocks noGrp="1"/>
          </p:cNvSpPr>
          <p:nvPr>
            <p:ph type="ctrTitle"/>
          </p:nvPr>
        </p:nvSpPr>
        <p:spPr>
          <a:solidFill>
            <a:schemeClr val="bg1"/>
          </a:solidFill>
        </p:spPr>
        <p:txBody>
          <a:bodyPr>
            <a:normAutofit/>
          </a:bodyPr>
          <a:lstStyle/>
          <a:p>
            <a:r>
              <a:rPr lang="lv-LV" sz="2800" b="1" cap="none" dirty="0">
                <a:latin typeface="Times New Roman" panose="02020603050405020304" pitchFamily="18" charset="0"/>
                <a:cs typeface="Times New Roman" panose="02020603050405020304" pitchFamily="18" charset="0"/>
              </a:rPr>
              <a:t>Darba grupas nevalstisko organizāciju sektora aktuālās problemātikas risināšanai rezultāti</a:t>
            </a:r>
            <a:br>
              <a:rPr lang="lv-LV" sz="2800" cap="none" dirty="0">
                <a:latin typeface="Times New Roman" panose="02020603050405020304" pitchFamily="18" charset="0"/>
                <a:cs typeface="Times New Roman" panose="02020603050405020304" pitchFamily="18" charset="0"/>
              </a:rPr>
            </a:br>
            <a:endParaRPr lang="lv-LV" sz="2800" b="1" cap="none" dirty="0">
              <a:solidFill>
                <a:schemeClr val="tx2">
                  <a:lumMod val="75000"/>
                </a:schemeClr>
              </a:solidFill>
            </a:endParaRPr>
          </a:p>
        </p:txBody>
      </p:sp>
      <p:sp>
        <p:nvSpPr>
          <p:cNvPr id="3" name="Subtitle 2">
            <a:extLst>
              <a:ext uri="{FF2B5EF4-FFF2-40B4-BE49-F238E27FC236}">
                <a16:creationId xmlns:a16="http://schemas.microsoft.com/office/drawing/2014/main" id="{BDE80D3C-2F6D-42CE-9BCA-DB8A507FBEEE}"/>
              </a:ext>
            </a:extLst>
          </p:cNvPr>
          <p:cNvSpPr>
            <a:spLocks noGrp="1"/>
          </p:cNvSpPr>
          <p:nvPr>
            <p:ph type="subTitle" idx="1"/>
          </p:nvPr>
        </p:nvSpPr>
        <p:spPr>
          <a:xfrm>
            <a:off x="1562100" y="4129239"/>
            <a:ext cx="9070848" cy="714366"/>
          </a:xfrm>
          <a:solidFill>
            <a:schemeClr val="bg1"/>
          </a:solidFill>
        </p:spPr>
        <p:txBody>
          <a:bodyPr>
            <a:normAutofit lnSpcReduction="10000"/>
          </a:bodyPr>
          <a:lstStyle/>
          <a:p>
            <a:r>
              <a:rPr lang="lv-LV" sz="2000" dirty="0">
                <a:latin typeface="Times New Roman" panose="02020603050405020304" pitchFamily="18" charset="0"/>
                <a:cs typeface="Times New Roman" panose="02020603050405020304" pitchFamily="18" charset="0"/>
              </a:rPr>
              <a:t>Memoranda padomes sēde</a:t>
            </a:r>
          </a:p>
          <a:p>
            <a:r>
              <a:rPr lang="lv-LV" sz="2000" dirty="0">
                <a:latin typeface="Times New Roman" panose="02020603050405020304" pitchFamily="18" charset="0"/>
                <a:cs typeface="Times New Roman" panose="02020603050405020304" pitchFamily="18" charset="0"/>
              </a:rPr>
              <a:t>31.10.2018.</a:t>
            </a:r>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8922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EA075-9178-447A-A6BE-AA1C26376053}"/>
              </a:ext>
            </a:extLst>
          </p:cNvPr>
          <p:cNvSpPr>
            <a:spLocks noGrp="1"/>
          </p:cNvSpPr>
          <p:nvPr>
            <p:ph type="title"/>
          </p:nvPr>
        </p:nvSpPr>
        <p:spPr>
          <a:xfrm>
            <a:off x="1434975" y="2514601"/>
            <a:ext cx="9601200" cy="1485900"/>
          </a:xfrm>
        </p:spPr>
        <p:txBody>
          <a:bodyPr/>
          <a:lstStyle/>
          <a:p>
            <a:r>
              <a:rPr lang="lv-LV" dirty="0"/>
              <a:t>Paldies par uzmanību! </a:t>
            </a:r>
            <a:br>
              <a:rPr lang="lv-LV" dirty="0"/>
            </a:br>
            <a:r>
              <a:rPr lang="lv-LV" dirty="0"/>
              <a:t>Laiks diskusijai!</a:t>
            </a:r>
          </a:p>
        </p:txBody>
      </p:sp>
    </p:spTree>
    <p:extLst>
      <p:ext uri="{BB962C8B-B14F-4D97-AF65-F5344CB8AC3E}">
        <p14:creationId xmlns:p14="http://schemas.microsoft.com/office/powerpoint/2010/main" val="1655175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78B54-B8A2-43AA-AACC-B94346E7BFE3}"/>
              </a:ext>
            </a:extLst>
          </p:cNvPr>
          <p:cNvSpPr>
            <a:spLocks noGrp="1"/>
          </p:cNvSpPr>
          <p:nvPr>
            <p:ph type="title"/>
          </p:nvPr>
        </p:nvSpPr>
        <p:spPr>
          <a:xfrm>
            <a:off x="1371600" y="685800"/>
            <a:ext cx="9601200" cy="545471"/>
          </a:xfrm>
        </p:spPr>
        <p:txBody>
          <a:bodyPr>
            <a:normAutofit fontScale="90000"/>
          </a:bodyPr>
          <a:lstStyle/>
          <a:p>
            <a:r>
              <a:rPr lang="lv-LV" dirty="0">
                <a:latin typeface="Times New Roman" panose="02020603050405020304" pitchFamily="18" charset="0"/>
                <a:cs typeface="Times New Roman" panose="02020603050405020304" pitchFamily="18" charset="0"/>
              </a:rPr>
              <a:t>Darba grupas sastāvs</a:t>
            </a:r>
          </a:p>
        </p:txBody>
      </p:sp>
      <p:sp>
        <p:nvSpPr>
          <p:cNvPr id="3" name="Content Placeholder 2">
            <a:extLst>
              <a:ext uri="{FF2B5EF4-FFF2-40B4-BE49-F238E27FC236}">
                <a16:creationId xmlns:a16="http://schemas.microsoft.com/office/drawing/2014/main" id="{ECD11385-0BC4-4BB2-A759-62640F186873}"/>
              </a:ext>
            </a:extLst>
          </p:cNvPr>
          <p:cNvSpPr>
            <a:spLocks noGrp="1"/>
          </p:cNvSpPr>
          <p:nvPr>
            <p:ph idx="1"/>
          </p:nvPr>
        </p:nvSpPr>
        <p:spPr>
          <a:xfrm>
            <a:off x="1371600" y="1303699"/>
            <a:ext cx="9601200" cy="4563701"/>
          </a:xfrm>
        </p:spPr>
        <p:txBody>
          <a:bodyPr>
            <a:normAutofit/>
          </a:bodyPr>
          <a:lstStyle/>
          <a:p>
            <a:pPr algn="just"/>
            <a:endParaRPr lang="lv-LV" dirty="0">
              <a:latin typeface="Times New Roman" panose="02020603050405020304" pitchFamily="18" charset="0"/>
              <a:cs typeface="Times New Roman" panose="02020603050405020304" pitchFamily="18" charset="0"/>
            </a:endParaRPr>
          </a:p>
          <a:p>
            <a:pPr algn="just"/>
            <a:r>
              <a:rPr lang="lv-LV" dirty="0">
                <a:latin typeface="Times New Roman" panose="02020603050405020304" pitchFamily="18" charset="0"/>
                <a:cs typeface="Times New Roman" panose="02020603050405020304" pitchFamily="18" charset="0"/>
              </a:rPr>
              <a:t> 2018. gada 27. jūnija </a:t>
            </a:r>
            <a:r>
              <a:rPr lang="lv-LV" b="1" dirty="0">
                <a:latin typeface="Times New Roman" panose="02020603050405020304" pitchFamily="18" charset="0"/>
                <a:cs typeface="Times New Roman" panose="02020603050405020304" pitchFamily="18" charset="0"/>
              </a:rPr>
              <a:t>Memoranda padomes sēdē tika izveidota darba grupa un apstiprināts tās sastāvs</a:t>
            </a:r>
            <a:endParaRPr lang="lv-LV" dirty="0">
              <a:latin typeface="Times New Roman" panose="02020603050405020304" pitchFamily="18" charset="0"/>
              <a:cs typeface="Times New Roman" panose="02020603050405020304" pitchFamily="18" charset="0"/>
            </a:endParaRPr>
          </a:p>
          <a:p>
            <a:pPr algn="just"/>
            <a:r>
              <a:rPr lang="lv-LV" dirty="0">
                <a:latin typeface="Times New Roman" panose="02020603050405020304" pitchFamily="18" charset="0"/>
                <a:cs typeface="Times New Roman" panose="02020603050405020304" pitchFamily="18" charset="0"/>
              </a:rPr>
              <a:t>Darba grupu vadīja Zaiga Pūce, Memoranda padomes vadītāja vietniece, un darba grupas sastāvā bija Valsts kancelejas direktors Jānis Citskovskis, Ministru prezidenta padomnieks juridiskajos jautājumos Sandis Voldiņš, </a:t>
            </a:r>
            <a:r>
              <a:rPr lang="lv-LV" dirty="0" err="1">
                <a:latin typeface="Times New Roman" panose="02020603050405020304" pitchFamily="18" charset="0"/>
                <a:cs typeface="Times New Roman" panose="02020603050405020304" pitchFamily="18" charset="0"/>
              </a:rPr>
              <a:t>Pārresoru</a:t>
            </a:r>
            <a:r>
              <a:rPr lang="lv-LV" dirty="0">
                <a:latin typeface="Times New Roman" panose="02020603050405020304" pitchFamily="18" charset="0"/>
                <a:cs typeface="Times New Roman" panose="02020603050405020304" pitchFamily="18" charset="0"/>
              </a:rPr>
              <a:t> koordinācijas centra direktors Pēteris Vilks, Latvijas Pilsoniskās alianses direktore Kristīne Zonberga, Latvijas Platforma attīstības sadarbībai direktore Inese Vaivare, domnīcas </a:t>
            </a:r>
            <a:r>
              <a:rPr lang="lv-LV" dirty="0" err="1">
                <a:latin typeface="Times New Roman" panose="02020603050405020304" pitchFamily="18" charset="0"/>
                <a:cs typeface="Times New Roman" panose="02020603050405020304" pitchFamily="18" charset="0"/>
              </a:rPr>
              <a:t>Providus</a:t>
            </a:r>
            <a:r>
              <a:rPr lang="lv-LV" dirty="0">
                <a:latin typeface="Times New Roman" panose="02020603050405020304" pitchFamily="18" charset="0"/>
                <a:cs typeface="Times New Roman" panose="02020603050405020304" pitchFamily="18" charset="0"/>
              </a:rPr>
              <a:t> direktore Iveta Kažoka</a:t>
            </a:r>
          </a:p>
          <a:p>
            <a:pPr algn="just"/>
            <a:r>
              <a:rPr lang="lv-LV" dirty="0">
                <a:latin typeface="Times New Roman" panose="02020603050405020304" pitchFamily="18" charset="0"/>
                <a:cs typeface="Times New Roman" panose="02020603050405020304" pitchFamily="18" charset="0"/>
              </a:rPr>
              <a:t>T</a:t>
            </a:r>
            <a:r>
              <a:rPr lang="lv-LV" dirty="0"/>
              <a:t>ika paredzēts, ka vajadzības gadījumā darba grupā tiks pieaicināti Kultūras ministrijas, Tieslietu ministrijas un Finanšu ministrijas pārstāvji, un atbilstošas jomas NVO. Tā kā virkne problēmjautājumu skāra Finanšu ministrijas kompetenci, vienā no darba grupas sēdēm līdzdarbojās Finanšu ministrijas departamenta direktors Kārlis Ketners</a:t>
            </a:r>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0919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D4D5DF9D-28A1-47DD-B0A3-2D0DEB5423DD}"/>
              </a:ext>
            </a:extLst>
          </p:cNvPr>
          <p:cNvGraphicFramePr/>
          <p:nvPr>
            <p:extLst>
              <p:ext uri="{D42A27DB-BD31-4B8C-83A1-F6EECF244321}">
                <p14:modId xmlns:p14="http://schemas.microsoft.com/office/powerpoint/2010/main" val="1746959463"/>
              </p:ext>
            </p:extLst>
          </p:nvPr>
        </p:nvGraphicFramePr>
        <p:xfrm>
          <a:off x="720253" y="449508"/>
          <a:ext cx="10751494" cy="58033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5AF3E33E-D074-43D8-B580-7C0B3B085EF1}"/>
              </a:ext>
            </a:extLst>
          </p:cNvPr>
          <p:cNvSpPr txBox="1"/>
          <p:nvPr/>
        </p:nvSpPr>
        <p:spPr>
          <a:xfrm>
            <a:off x="961365" y="2307188"/>
            <a:ext cx="10250535" cy="1015663"/>
          </a:xfrm>
          <a:prstGeom prst="rect">
            <a:avLst/>
          </a:prstGeom>
          <a:noFill/>
        </p:spPr>
        <p:txBody>
          <a:bodyPr wrap="square" rtlCol="0">
            <a:spAutoFit/>
          </a:bodyPr>
          <a:lstStyle/>
          <a:p>
            <a:r>
              <a:rPr lang="lv-LV" sz="2000" dirty="0">
                <a:latin typeface="Times New Roman" panose="02020603050405020304" pitchFamily="18" charset="0"/>
                <a:cs typeface="Times New Roman" panose="02020603050405020304" pitchFamily="18" charset="0"/>
              </a:rPr>
              <a:t>apzināt un izrunāt Memoranda padomes sēdē minētās problemātikas, rast risinājumus, kā arī  izvērtēt Memoranda padomes līdzšinējo darbību un potenciālo nākotnes darbības modeli</a:t>
            </a:r>
          </a:p>
          <a:p>
            <a:endParaRPr lang="lv-LV" sz="20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34A64F2-4374-4959-8BCC-AAB0BFA7A347}"/>
              </a:ext>
            </a:extLst>
          </p:cNvPr>
          <p:cNvSpPr txBox="1"/>
          <p:nvPr/>
        </p:nvSpPr>
        <p:spPr>
          <a:xfrm>
            <a:off x="961365" y="4372359"/>
            <a:ext cx="10250535" cy="400110"/>
          </a:xfrm>
          <a:prstGeom prst="rect">
            <a:avLst/>
          </a:prstGeom>
          <a:noFill/>
        </p:spPr>
        <p:txBody>
          <a:bodyPr wrap="square" rtlCol="0">
            <a:spAutoFit/>
          </a:bodyPr>
          <a:lstStyle/>
          <a:p>
            <a:r>
              <a:rPr lang="lv-LV" sz="2000" dirty="0">
                <a:latin typeface="Times New Roman" panose="02020603050405020304" pitchFamily="18" charset="0"/>
                <a:cs typeface="Times New Roman" panose="02020603050405020304" pitchFamily="18" charset="0"/>
              </a:rPr>
              <a:t>priekšlikumu izstrāde sadarbības starp nevalstiskajām organizācijām un valsts pārvaldi uzlabošanai</a:t>
            </a:r>
          </a:p>
        </p:txBody>
      </p:sp>
    </p:spTree>
    <p:extLst>
      <p:ext uri="{BB962C8B-B14F-4D97-AF65-F5344CB8AC3E}">
        <p14:creationId xmlns:p14="http://schemas.microsoft.com/office/powerpoint/2010/main" val="1686619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BE03468-AEDD-42D1-80E7-3D56AB945DCE}"/>
              </a:ext>
            </a:extLst>
          </p:cNvPr>
          <p:cNvSpPr txBox="1">
            <a:spLocks/>
          </p:cNvSpPr>
          <p:nvPr/>
        </p:nvSpPr>
        <p:spPr>
          <a:xfrm>
            <a:off x="1371600" y="685800"/>
            <a:ext cx="9601200" cy="545471"/>
          </a:xfrm>
          <a:prstGeom prst="rect">
            <a:avLst/>
          </a:prstGeom>
        </p:spPr>
        <p:txBody>
          <a:bodyPr vert="horz" lIns="91440" tIns="45720" rIns="91440" bIns="45720" rtlCol="0" anchor="t">
            <a:normAutofit fontScale="90000" lnSpcReduction="20000"/>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lv-LV" dirty="0">
                <a:latin typeface="Times New Roman" panose="02020603050405020304" pitchFamily="18" charset="0"/>
                <a:cs typeface="Times New Roman" panose="02020603050405020304" pitchFamily="18" charset="0"/>
              </a:rPr>
              <a:t>Izskatītie jautājumi un piedāvātie risinājumi</a:t>
            </a:r>
          </a:p>
        </p:txBody>
      </p:sp>
      <p:graphicFrame>
        <p:nvGraphicFramePr>
          <p:cNvPr id="9" name="Diagram 8">
            <a:extLst>
              <a:ext uri="{FF2B5EF4-FFF2-40B4-BE49-F238E27FC236}">
                <a16:creationId xmlns:a16="http://schemas.microsoft.com/office/drawing/2014/main" id="{46941630-6D1F-43EE-880C-76AC73943BA1}"/>
              </a:ext>
            </a:extLst>
          </p:cNvPr>
          <p:cNvGraphicFramePr/>
          <p:nvPr>
            <p:extLst>
              <p:ext uri="{D42A27DB-BD31-4B8C-83A1-F6EECF244321}">
                <p14:modId xmlns:p14="http://schemas.microsoft.com/office/powerpoint/2010/main" val="2963808077"/>
              </p:ext>
            </p:extLst>
          </p:nvPr>
        </p:nvGraphicFramePr>
        <p:xfrm>
          <a:off x="475810" y="1394232"/>
          <a:ext cx="11240380" cy="52238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0118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B1A26-C7E9-4CA3-B91D-129A41F1158D}"/>
              </a:ext>
            </a:extLst>
          </p:cNvPr>
          <p:cNvSpPr>
            <a:spLocks noGrp="1"/>
          </p:cNvSpPr>
          <p:nvPr>
            <p:ph type="title"/>
          </p:nvPr>
        </p:nvSpPr>
        <p:spPr>
          <a:xfrm>
            <a:off x="749968" y="642594"/>
            <a:ext cx="10692063" cy="685692"/>
          </a:xfrm>
        </p:spPr>
        <p:txBody>
          <a:bodyPr>
            <a:normAutofit fontScale="90000"/>
          </a:bodyPr>
          <a:lstStyle/>
          <a:p>
            <a:r>
              <a:rPr lang="lv-LV" dirty="0">
                <a:latin typeface="Times New Roman" panose="02020603050405020304" pitchFamily="18" charset="0"/>
                <a:cs typeface="Times New Roman" panose="02020603050405020304" pitchFamily="18" charset="0"/>
              </a:rPr>
              <a:t>Memoranda padomes modelis šobrīd:</a:t>
            </a:r>
          </a:p>
        </p:txBody>
      </p:sp>
      <p:sp>
        <p:nvSpPr>
          <p:cNvPr id="3" name="Content Placeholder 2">
            <a:extLst>
              <a:ext uri="{FF2B5EF4-FFF2-40B4-BE49-F238E27FC236}">
                <a16:creationId xmlns:a16="http://schemas.microsoft.com/office/drawing/2014/main" id="{D664D35A-F920-4121-8627-ED108CD1BD4A}"/>
              </a:ext>
            </a:extLst>
          </p:cNvPr>
          <p:cNvSpPr>
            <a:spLocks noGrp="1"/>
          </p:cNvSpPr>
          <p:nvPr>
            <p:ph sz="quarter" idx="13"/>
          </p:nvPr>
        </p:nvSpPr>
        <p:spPr>
          <a:xfrm>
            <a:off x="857838" y="1713297"/>
            <a:ext cx="10419761" cy="4659221"/>
          </a:xfrm>
        </p:spPr>
        <p:txBody>
          <a:bodyPr>
            <a:normAutofit/>
          </a:bodyPr>
          <a:lstStyle/>
          <a:p>
            <a:endParaRPr lang="en-GB" dirty="0"/>
          </a:p>
        </p:txBody>
      </p:sp>
      <p:graphicFrame>
        <p:nvGraphicFramePr>
          <p:cNvPr id="4" name="Diagram 3">
            <a:extLst>
              <a:ext uri="{FF2B5EF4-FFF2-40B4-BE49-F238E27FC236}">
                <a16:creationId xmlns:a16="http://schemas.microsoft.com/office/drawing/2014/main" id="{165077E5-647E-4529-8477-774F797E83E1}"/>
              </a:ext>
            </a:extLst>
          </p:cNvPr>
          <p:cNvGraphicFramePr/>
          <p:nvPr>
            <p:extLst>
              <p:ext uri="{D42A27DB-BD31-4B8C-83A1-F6EECF244321}">
                <p14:modId xmlns:p14="http://schemas.microsoft.com/office/powerpoint/2010/main" val="1603166566"/>
              </p:ext>
            </p:extLst>
          </p:nvPr>
        </p:nvGraphicFramePr>
        <p:xfrm>
          <a:off x="914401" y="1713297"/>
          <a:ext cx="10301680" cy="45502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5284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C52F9-7EA0-4B29-A7DB-A8535047D30B}"/>
              </a:ext>
            </a:extLst>
          </p:cNvPr>
          <p:cNvSpPr>
            <a:spLocks noGrp="1"/>
          </p:cNvSpPr>
          <p:nvPr>
            <p:ph type="title"/>
          </p:nvPr>
        </p:nvSpPr>
        <p:spPr>
          <a:xfrm>
            <a:off x="1066800" y="724786"/>
            <a:ext cx="10058400" cy="728629"/>
          </a:xfrm>
        </p:spPr>
        <p:txBody>
          <a:bodyPr>
            <a:normAutofit/>
          </a:bodyPr>
          <a:lstStyle/>
          <a:p>
            <a:r>
              <a:rPr lang="en-GB" dirty="0">
                <a:latin typeface="Times New Roman" panose="02020603050405020304" pitchFamily="18" charset="0"/>
                <a:cs typeface="Times New Roman" panose="02020603050405020304" pitchFamily="18" charset="0"/>
              </a:rPr>
              <a:t>Memoranda</a:t>
            </a:r>
            <a:r>
              <a:rPr lang="lv-LV" dirty="0">
                <a:latin typeface="Times New Roman" panose="02020603050405020304" pitchFamily="18" charset="0"/>
                <a:cs typeface="Times New Roman" panose="02020603050405020304" pitchFamily="18" charset="0"/>
              </a:rPr>
              <a:t> padomes modelis</a:t>
            </a:r>
            <a:r>
              <a:rPr lang="en-GB" dirty="0">
                <a:latin typeface="Times New Roman" panose="02020603050405020304" pitchFamily="18" charset="0"/>
                <a:cs typeface="Times New Roman" panose="02020603050405020304" pitchFamily="18" charset="0"/>
              </a:rPr>
              <a:t> 2.0</a:t>
            </a:r>
          </a:p>
        </p:txBody>
      </p:sp>
      <p:graphicFrame>
        <p:nvGraphicFramePr>
          <p:cNvPr id="4" name="Content Placeholder 3">
            <a:extLst>
              <a:ext uri="{FF2B5EF4-FFF2-40B4-BE49-F238E27FC236}">
                <a16:creationId xmlns:a16="http://schemas.microsoft.com/office/drawing/2014/main" id="{9E4FBA09-97D3-4B02-8309-F0F02862AAB6}"/>
              </a:ext>
            </a:extLst>
          </p:cNvPr>
          <p:cNvGraphicFramePr>
            <a:graphicFrameLocks noGrp="1"/>
          </p:cNvGraphicFramePr>
          <p:nvPr>
            <p:ph sz="quarter" idx="13"/>
            <p:extLst>
              <p:ext uri="{D42A27DB-BD31-4B8C-83A1-F6EECF244321}">
                <p14:modId xmlns:p14="http://schemas.microsoft.com/office/powerpoint/2010/main" val="3908095586"/>
              </p:ext>
            </p:extLst>
          </p:nvPr>
        </p:nvGraphicFramePr>
        <p:xfrm>
          <a:off x="980387" y="1800521"/>
          <a:ext cx="10454326" cy="45060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713D79AE-B99B-4B7F-B122-C9CCF43EE5EF}"/>
              </a:ext>
            </a:extLst>
          </p:cNvPr>
          <p:cNvGraphicFramePr/>
          <p:nvPr>
            <p:extLst>
              <p:ext uri="{D42A27DB-BD31-4B8C-83A1-F6EECF244321}">
                <p14:modId xmlns:p14="http://schemas.microsoft.com/office/powerpoint/2010/main" val="3897263695"/>
              </p:ext>
            </p:extLst>
          </p:nvPr>
        </p:nvGraphicFramePr>
        <p:xfrm>
          <a:off x="1066800" y="1453415"/>
          <a:ext cx="10144813" cy="51746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TextBox 2">
            <a:extLst>
              <a:ext uri="{FF2B5EF4-FFF2-40B4-BE49-F238E27FC236}">
                <a16:creationId xmlns:a16="http://schemas.microsoft.com/office/drawing/2014/main" id="{D8748CC0-C8BD-40E5-B1CC-0DA11FB2CA5E}"/>
              </a:ext>
            </a:extLst>
          </p:cNvPr>
          <p:cNvSpPr txBox="1"/>
          <p:nvPr/>
        </p:nvSpPr>
        <p:spPr>
          <a:xfrm>
            <a:off x="1133911" y="403300"/>
            <a:ext cx="5359159" cy="369332"/>
          </a:xfrm>
          <a:prstGeom prst="rect">
            <a:avLst/>
          </a:prstGeom>
          <a:noFill/>
        </p:spPr>
        <p:txBody>
          <a:bodyPr wrap="none" rtlCol="0">
            <a:spAutoFit/>
          </a:bodyPr>
          <a:lstStyle/>
          <a:p>
            <a:r>
              <a:rPr lang="lv-LV" dirty="0">
                <a:latin typeface="Times New Roman" panose="02020603050405020304" pitchFamily="18" charset="0"/>
                <a:cs typeface="Times New Roman" panose="02020603050405020304" pitchFamily="18" charset="0"/>
              </a:rPr>
              <a:t>Darba grupas izstrādātais piedāvājums tālākai diskusijai</a:t>
            </a:r>
          </a:p>
        </p:txBody>
      </p:sp>
    </p:spTree>
    <p:extLst>
      <p:ext uri="{BB962C8B-B14F-4D97-AF65-F5344CB8AC3E}">
        <p14:creationId xmlns:p14="http://schemas.microsoft.com/office/powerpoint/2010/main" val="1658261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84A24F7-2DA5-487F-B3D7-E0B56DE3E816}"/>
              </a:ext>
            </a:extLst>
          </p:cNvPr>
          <p:cNvPicPr>
            <a:picLocks noGrp="1" noChangeAspect="1"/>
          </p:cNvPicPr>
          <p:nvPr>
            <p:ph sz="quarter" idx="13"/>
          </p:nvPr>
        </p:nvPicPr>
        <p:blipFill>
          <a:blip r:embed="rId2"/>
          <a:stretch>
            <a:fillRect/>
          </a:stretch>
        </p:blipFill>
        <p:spPr>
          <a:xfrm>
            <a:off x="1222358" y="63866"/>
            <a:ext cx="9747284" cy="6730267"/>
          </a:xfrm>
        </p:spPr>
      </p:pic>
      <p:sp>
        <p:nvSpPr>
          <p:cNvPr id="2" name="Rectangle 1">
            <a:extLst>
              <a:ext uri="{FF2B5EF4-FFF2-40B4-BE49-F238E27FC236}">
                <a16:creationId xmlns:a16="http://schemas.microsoft.com/office/drawing/2014/main" id="{25902A1E-5714-4DF3-88A8-C1298A980363}"/>
              </a:ext>
            </a:extLst>
          </p:cNvPr>
          <p:cNvSpPr/>
          <p:nvPr/>
        </p:nvSpPr>
        <p:spPr>
          <a:xfrm>
            <a:off x="8514827" y="63866"/>
            <a:ext cx="2374084" cy="6730267"/>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lv-LV"/>
          </a:p>
        </p:txBody>
      </p:sp>
    </p:spTree>
    <p:extLst>
      <p:ext uri="{BB962C8B-B14F-4D97-AF65-F5344CB8AC3E}">
        <p14:creationId xmlns:p14="http://schemas.microsoft.com/office/powerpoint/2010/main" val="1770382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78B54-B8A2-43AA-AACC-B94346E7BFE3}"/>
              </a:ext>
            </a:extLst>
          </p:cNvPr>
          <p:cNvSpPr>
            <a:spLocks noGrp="1"/>
          </p:cNvSpPr>
          <p:nvPr>
            <p:ph type="title"/>
          </p:nvPr>
        </p:nvSpPr>
        <p:spPr>
          <a:xfrm>
            <a:off x="1371600" y="685800"/>
            <a:ext cx="9601200" cy="1269749"/>
          </a:xfrm>
        </p:spPr>
        <p:txBody>
          <a:bodyPr>
            <a:normAutofit fontScale="90000"/>
          </a:bodyPr>
          <a:lstStyle/>
          <a:p>
            <a:r>
              <a:rPr lang="lv-LV" dirty="0">
                <a:latin typeface="Times New Roman" panose="02020603050405020304" pitchFamily="18" charset="0"/>
                <a:cs typeface="Times New Roman" panose="02020603050405020304" pitchFamily="18" charset="0"/>
              </a:rPr>
              <a:t>Jauna Memoranda padomes modeļa nodrošināšana ietver ...</a:t>
            </a:r>
          </a:p>
        </p:txBody>
      </p:sp>
      <p:sp>
        <p:nvSpPr>
          <p:cNvPr id="3" name="Content Placeholder 2">
            <a:extLst>
              <a:ext uri="{FF2B5EF4-FFF2-40B4-BE49-F238E27FC236}">
                <a16:creationId xmlns:a16="http://schemas.microsoft.com/office/drawing/2014/main" id="{ECD11385-0BC4-4BB2-A759-62640F186873}"/>
              </a:ext>
            </a:extLst>
          </p:cNvPr>
          <p:cNvSpPr>
            <a:spLocks noGrp="1"/>
          </p:cNvSpPr>
          <p:nvPr>
            <p:ph idx="1"/>
          </p:nvPr>
        </p:nvSpPr>
        <p:spPr>
          <a:xfrm>
            <a:off x="1295400" y="3141552"/>
            <a:ext cx="9601200" cy="3377698"/>
          </a:xfrm>
        </p:spPr>
        <p:txBody>
          <a:bodyPr>
            <a:normAutofit/>
          </a:bodyPr>
          <a:lstStyle/>
          <a:p>
            <a:pPr algn="just"/>
            <a:endParaRPr lang="lv-LV" dirty="0">
              <a:latin typeface="Times New Roman" panose="02020603050405020304" pitchFamily="18" charset="0"/>
              <a:cs typeface="Times New Roman" panose="02020603050405020304" pitchFamily="18" charset="0"/>
            </a:endParaRPr>
          </a:p>
          <a:p>
            <a:pPr algn="just"/>
            <a:r>
              <a:rPr lang="lv-LV" dirty="0">
                <a:latin typeface="Times New Roman" panose="02020603050405020304" pitchFamily="18" charset="0"/>
                <a:cs typeface="Times New Roman" panose="02020603050405020304" pitchFamily="18" charset="0"/>
              </a:rPr>
              <a:t>Minētā modeļa veiksmīga ieviešana nozīmē nepieciešamību valsts budžetā paredzēt papildus finanšu līdzekļus Memoranda padomes koordinēšanas un darbības (tai skaitā darba grupu) nodrošināšanai</a:t>
            </a:r>
          </a:p>
          <a:p>
            <a:pPr lvl="1" algn="just"/>
            <a:r>
              <a:rPr lang="lv-LV" dirty="0">
                <a:latin typeface="Times New Roman" panose="02020603050405020304" pitchFamily="18" charset="0"/>
                <a:cs typeface="Times New Roman" panose="02020603050405020304" pitchFamily="18" charset="0"/>
              </a:rPr>
              <a:t>No 2021. gada šim nolūkam potenciāli būtu izmantojami ES pilsoniskajam dialogam paredzētie līdzekļi no ESF+, līdz tam jāizmanto valsts budžeta līdzekļi (piemēram, iezīmēts finansējums palielinātajā NVO fonda finansējumā, funkciju deleģēšanas līgums vai tml.)</a:t>
            </a:r>
          </a:p>
          <a:p>
            <a:pPr algn="just"/>
            <a:r>
              <a:rPr lang="lv-LV" dirty="0">
                <a:latin typeface="Times New Roman" panose="02020603050405020304" pitchFamily="18" charset="0"/>
                <a:cs typeface="Times New Roman" panose="02020603050405020304" pitchFamily="18" charset="0"/>
              </a:rPr>
              <a:t>Funkciju deleģēšana NVO sektoram</a:t>
            </a:r>
          </a:p>
        </p:txBody>
      </p:sp>
      <p:graphicFrame>
        <p:nvGraphicFramePr>
          <p:cNvPr id="4" name="Diagram 3">
            <a:extLst>
              <a:ext uri="{FF2B5EF4-FFF2-40B4-BE49-F238E27FC236}">
                <a16:creationId xmlns:a16="http://schemas.microsoft.com/office/drawing/2014/main" id="{37C7B2C9-1CA6-4D53-A2B7-742B5FA93A03}"/>
              </a:ext>
            </a:extLst>
          </p:cNvPr>
          <p:cNvGraphicFramePr/>
          <p:nvPr>
            <p:extLst>
              <p:ext uri="{D42A27DB-BD31-4B8C-83A1-F6EECF244321}">
                <p14:modId xmlns:p14="http://schemas.microsoft.com/office/powerpoint/2010/main" val="2165243052"/>
              </p:ext>
            </p:extLst>
          </p:nvPr>
        </p:nvGraphicFramePr>
        <p:xfrm>
          <a:off x="1371600" y="1960076"/>
          <a:ext cx="9447291" cy="12697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83BEF7DC-4C4F-4FD1-BEE8-3FEE1B07F1D5}"/>
              </a:ext>
            </a:extLst>
          </p:cNvPr>
          <p:cNvSpPr txBox="1"/>
          <p:nvPr/>
        </p:nvSpPr>
        <p:spPr>
          <a:xfrm>
            <a:off x="2384887" y="2228671"/>
            <a:ext cx="6934912" cy="1200329"/>
          </a:xfrm>
          <a:prstGeom prst="rect">
            <a:avLst/>
          </a:prstGeom>
          <a:noFill/>
        </p:spPr>
        <p:txBody>
          <a:bodyPr wrap="none" rtlCol="0">
            <a:spAutoFit/>
          </a:bodyPr>
          <a:lstStyle/>
          <a:p>
            <a:r>
              <a:rPr lang="lv-LV" sz="2400" b="1" dirty="0">
                <a:latin typeface="Times New Roman" panose="02020603050405020304" pitchFamily="18" charset="0"/>
                <a:cs typeface="Times New Roman" panose="02020603050405020304" pitchFamily="18" charset="0"/>
              </a:rPr>
              <a:t>Abpusēji lielāku līdzdarbību un atbildību </a:t>
            </a:r>
          </a:p>
          <a:p>
            <a:r>
              <a:rPr lang="lv-LV" sz="2400" dirty="0">
                <a:latin typeface="Times New Roman" panose="02020603050405020304" pitchFamily="18" charset="0"/>
                <a:cs typeface="Times New Roman" panose="02020603050405020304" pitchFamily="18" charset="0"/>
              </a:rPr>
              <a:t>NVO un MK sadarbības memoranda mērķu īstenošanā</a:t>
            </a:r>
          </a:p>
          <a:p>
            <a:endParaRPr lang="lv-LV" sz="2400" dirty="0"/>
          </a:p>
        </p:txBody>
      </p:sp>
    </p:spTree>
    <p:extLst>
      <p:ext uri="{BB962C8B-B14F-4D97-AF65-F5344CB8AC3E}">
        <p14:creationId xmlns:p14="http://schemas.microsoft.com/office/powerpoint/2010/main" val="3684590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914323-D470-4FB3-838D-D01C4C729B3F}"/>
              </a:ext>
            </a:extLst>
          </p:cNvPr>
          <p:cNvSpPr>
            <a:spLocks noGrp="1"/>
          </p:cNvSpPr>
          <p:nvPr>
            <p:ph idx="1"/>
          </p:nvPr>
        </p:nvSpPr>
        <p:spPr>
          <a:xfrm>
            <a:off x="1371600" y="2286000"/>
            <a:ext cx="5518087" cy="3581400"/>
          </a:xfrm>
        </p:spPr>
        <p:txBody>
          <a:bodyPr>
            <a:normAutofit/>
          </a:bodyPr>
          <a:lstStyle/>
          <a:p>
            <a:pPr algn="just"/>
            <a:r>
              <a:rPr lang="lv-LV" dirty="0">
                <a:latin typeface="Times New Roman" panose="02020603050405020304" pitchFamily="18" charset="0"/>
                <a:cs typeface="Times New Roman" panose="02020603050405020304" pitchFamily="18" charset="0"/>
              </a:rPr>
              <a:t>Darba grupa aicina turpināt diskusijas un pieņemt lēmumu par vienu atbildīgo politisko amatpersonu un institūciju par NVO un valsts pārvaldes sadarbību </a:t>
            </a:r>
          </a:p>
          <a:p>
            <a:pPr algn="just"/>
            <a:r>
              <a:rPr lang="lv-LV" dirty="0">
                <a:latin typeface="Times New Roman" panose="02020603050405020304" pitchFamily="18" charset="0"/>
                <a:cs typeface="Times New Roman" panose="02020603050405020304" pitchFamily="18" charset="0"/>
              </a:rPr>
              <a:t>NVO pārstāvji, kas piedalījās darba grupā, vēlētos, lai par NVO sektoru politiski atbildīgā amatpersona būtu Ministru prezidents, nevis kādas nozares ministrs. </a:t>
            </a:r>
          </a:p>
        </p:txBody>
      </p:sp>
      <p:sp>
        <p:nvSpPr>
          <p:cNvPr id="5" name="Title 1">
            <a:extLst>
              <a:ext uri="{FF2B5EF4-FFF2-40B4-BE49-F238E27FC236}">
                <a16:creationId xmlns:a16="http://schemas.microsoft.com/office/drawing/2014/main" id="{C3C8FBB1-18D3-40B8-90AD-12E7D3AA8352}"/>
              </a:ext>
            </a:extLst>
          </p:cNvPr>
          <p:cNvSpPr>
            <a:spLocks noGrp="1"/>
          </p:cNvSpPr>
          <p:nvPr>
            <p:ph type="title"/>
          </p:nvPr>
        </p:nvSpPr>
        <p:spPr>
          <a:xfrm>
            <a:off x="1371600" y="685800"/>
            <a:ext cx="9601200" cy="1269749"/>
          </a:xfrm>
        </p:spPr>
        <p:txBody>
          <a:bodyPr>
            <a:normAutofit fontScale="90000"/>
          </a:bodyPr>
          <a:lstStyle/>
          <a:p>
            <a:r>
              <a:rPr lang="lv-LV" dirty="0">
                <a:latin typeface="Times New Roman" panose="02020603050405020304" pitchFamily="18" charset="0"/>
                <a:cs typeface="Times New Roman" panose="02020603050405020304" pitchFamily="18" charset="0"/>
              </a:rPr>
              <a:t>NVO un valsts pārvaldes dialoga kvalitātes veicināšana</a:t>
            </a:r>
          </a:p>
        </p:txBody>
      </p:sp>
      <p:graphicFrame>
        <p:nvGraphicFramePr>
          <p:cNvPr id="6" name="Diagram 5">
            <a:extLst>
              <a:ext uri="{FF2B5EF4-FFF2-40B4-BE49-F238E27FC236}">
                <a16:creationId xmlns:a16="http://schemas.microsoft.com/office/drawing/2014/main" id="{C297A1C5-3683-4077-AF0B-70E1385EB866}"/>
              </a:ext>
            </a:extLst>
          </p:cNvPr>
          <p:cNvGraphicFramePr/>
          <p:nvPr>
            <p:extLst>
              <p:ext uri="{D42A27DB-BD31-4B8C-83A1-F6EECF244321}">
                <p14:modId xmlns:p14="http://schemas.microsoft.com/office/powerpoint/2010/main" val="2350923578"/>
              </p:ext>
            </p:extLst>
          </p:nvPr>
        </p:nvGraphicFramePr>
        <p:xfrm>
          <a:off x="7363485" y="1695261"/>
          <a:ext cx="4188737" cy="3467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376120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27578</TotalTime>
  <Words>690</Words>
  <Application>Microsoft Office PowerPoint</Application>
  <PresentationFormat>Widescreen</PresentationFormat>
  <Paragraphs>74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Franklin Gothic Book</vt:lpstr>
      <vt:lpstr>Times New Roman</vt:lpstr>
      <vt:lpstr>Crop</vt:lpstr>
      <vt:lpstr>Darba grupas nevalstisko organizāciju sektora aktuālās problemātikas risināšanai rezultāti </vt:lpstr>
      <vt:lpstr>Darba grupas sastāvs</vt:lpstr>
      <vt:lpstr>PowerPoint Presentation</vt:lpstr>
      <vt:lpstr>PowerPoint Presentation</vt:lpstr>
      <vt:lpstr>Memoranda padomes modelis šobrīd:</vt:lpstr>
      <vt:lpstr>Memoranda padomes modelis 2.0</vt:lpstr>
      <vt:lpstr>PowerPoint Presentation</vt:lpstr>
      <vt:lpstr>Jauna Memoranda padomes modeļa nodrošināšana ietver ...</vt:lpstr>
      <vt:lpstr>NVO un valsts pārvaldes dialoga kvalitātes veicināšana</vt:lpstr>
      <vt:lpstr>Paldies par uzmanību!  Laiks diskusijai!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MK un NVO Memoranda padomes Papildinātais modelis</dc:title>
  <dc:creator>Zaiga</dc:creator>
  <cp:lastModifiedBy>Maira Belova</cp:lastModifiedBy>
  <cp:revision>81</cp:revision>
  <dcterms:created xsi:type="dcterms:W3CDTF">2018-08-07T11:29:15Z</dcterms:created>
  <dcterms:modified xsi:type="dcterms:W3CDTF">2018-10-26T05:24:27Z</dcterms:modified>
</cp:coreProperties>
</file>