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54" r:id="rId3"/>
    <p:sldMasterId id="2147483787" r:id="rId4"/>
    <p:sldMasterId id="2147483813" r:id="rId5"/>
    <p:sldMasterId id="2147483834" r:id="rId6"/>
    <p:sldMasterId id="2147483840" r:id="rId7"/>
    <p:sldMasterId id="2147483843" r:id="rId8"/>
  </p:sldMasterIdLst>
  <p:notesMasterIdLst>
    <p:notesMasterId r:id="rId42"/>
  </p:notesMasterIdLst>
  <p:sldIdLst>
    <p:sldId id="342" r:id="rId9"/>
    <p:sldId id="262" r:id="rId10"/>
    <p:sldId id="465" r:id="rId11"/>
    <p:sldId id="308" r:id="rId12"/>
    <p:sldId id="466" r:id="rId13"/>
    <p:sldId id="467" r:id="rId14"/>
    <p:sldId id="468" r:id="rId15"/>
    <p:sldId id="448" r:id="rId16"/>
    <p:sldId id="470" r:id="rId17"/>
    <p:sldId id="471" r:id="rId18"/>
    <p:sldId id="472" r:id="rId19"/>
    <p:sldId id="474" r:id="rId20"/>
    <p:sldId id="475" r:id="rId21"/>
    <p:sldId id="476" r:id="rId22"/>
    <p:sldId id="477" r:id="rId23"/>
    <p:sldId id="478" r:id="rId24"/>
    <p:sldId id="480" r:id="rId25"/>
    <p:sldId id="479" r:id="rId26"/>
    <p:sldId id="481" r:id="rId27"/>
    <p:sldId id="482" r:id="rId28"/>
    <p:sldId id="483" r:id="rId29"/>
    <p:sldId id="485" r:id="rId30"/>
    <p:sldId id="486" r:id="rId31"/>
    <p:sldId id="473" r:id="rId32"/>
    <p:sldId id="469" r:id="rId33"/>
    <p:sldId id="409" r:id="rId34"/>
    <p:sldId id="359" r:id="rId35"/>
    <p:sldId id="357" r:id="rId36"/>
    <p:sldId id="343" r:id="rId37"/>
    <p:sldId id="361" r:id="rId38"/>
    <p:sldId id="462" r:id="rId39"/>
    <p:sldId id="457" r:id="rId40"/>
    <p:sldId id="351" r:id="rId41"/>
  </p:sldIdLst>
  <p:sldSz cx="12192000" cy="6858000"/>
  <p:notesSz cx="6669088"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1pPr>
    <a:lvl2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2pPr>
    <a:lvl3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3pPr>
    <a:lvl4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4pPr>
    <a:lvl5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5pPr>
    <a:lvl6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6pPr>
    <a:lvl7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7pPr>
    <a:lvl8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8pPr>
    <a:lvl9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jāre Iveta" initials="BI" lastIdx="1" clrIdx="0">
    <p:extLst/>
  </p:cmAuthor>
  <p:cmAuthor id="2" name="Bojāre Iveta" initials="BI [2]" lastIdx="1" clrIdx="1">
    <p:extLst/>
  </p:cmAuthor>
  <p:cmAuthor id="3" name="Bojāre Iveta" initials="BI [2]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8478D"/>
    <a:srgbClr val="F49E30"/>
    <a:srgbClr val="00A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8468D"/>
        </a:fontRef>
        <a:srgbClr val="68468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1"/>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1"/>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1"/>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3"/>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3"/>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3"/>
          </a:solidFill>
        </a:fill>
      </a:tcStyle>
    </a:firstRow>
  </a:tblStyle>
  <a:tblStyle styleId="{CF821DB8-F4EB-4A41-A1BA-3FCAFE7338EE}"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6"/>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6"/>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6"/>
          </a:solidFill>
        </a:fill>
      </a:tcStyle>
    </a:firstRow>
  </a:tblStyle>
  <a:tblStyle styleId="{33BA23B1-9221-436E-865A-0063620EA4FD}"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609443"/>
          </a:solidFill>
        </a:fill>
      </a:tcStyle>
    </a:band2H>
    <a:firstCol>
      <a:tcTxStyle b="on" i="off">
        <a:fontRef idx="major">
          <a:srgbClr val="609443"/>
        </a:fontRef>
        <a:srgbClr val="60944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609443"/>
          </a:solidFill>
        </a:fill>
      </a:tcStyle>
    </a:lastRow>
    <a:firstRow>
      <a:tcTxStyle b="on" i="off">
        <a:fontRef idx="major">
          <a:srgbClr val="609443"/>
        </a:fontRef>
        <a:srgbClr val="609443"/>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8473" autoAdjust="0"/>
  </p:normalViewPr>
  <p:slideViewPr>
    <p:cSldViewPr snapToGrid="0" snapToObjects="1">
      <p:cViewPr varScale="1">
        <p:scale>
          <a:sx n="101" d="100"/>
          <a:sy n="101" d="100"/>
        </p:scale>
        <p:origin x="972" y="12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93525-F1AB-401E-9BA1-4006E6D94C7B}"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4FF8E3F0-6FD5-48CF-AE3E-A4D59D492BE0}">
      <dgm:prSet phldrT="[Text]"/>
      <dgm:spPr>
        <a:solidFill>
          <a:srgbClr val="92D050"/>
        </a:solidFill>
        <a:ln>
          <a:noFill/>
        </a:ln>
      </dgm:spPr>
      <dgm:t>
        <a:bodyPr/>
        <a:lstStyle/>
        <a:p>
          <a:r>
            <a:rPr lang="lv-LV" b="1" dirty="0">
              <a:solidFill>
                <a:schemeClr val="bg1"/>
              </a:solidFill>
              <a:latin typeface="Arial Black" panose="020B0A04020102020204" pitchFamily="34" charset="0"/>
            </a:rPr>
            <a:t>LĪDZDALĪBA</a:t>
          </a:r>
          <a:endParaRPr lang="en-US" b="1" dirty="0">
            <a:solidFill>
              <a:schemeClr val="bg1"/>
            </a:solidFill>
            <a:latin typeface="Arial Black" panose="020B0A04020102020204" pitchFamily="34" charset="0"/>
          </a:endParaRPr>
        </a:p>
      </dgm:t>
    </dgm:pt>
    <dgm:pt modelId="{3B3FAE82-585F-48A3-A883-B84836CD5610}" type="parTrans" cxnId="{3B8B12C4-7970-463D-B174-EC73341E3476}">
      <dgm:prSet/>
      <dgm:spPr/>
      <dgm:t>
        <a:bodyPr/>
        <a:lstStyle/>
        <a:p>
          <a:endParaRPr lang="en-US"/>
        </a:p>
      </dgm:t>
    </dgm:pt>
    <dgm:pt modelId="{29E8FF35-EC6E-4093-A3F1-301B8350C794}" type="sibTrans" cxnId="{3B8B12C4-7970-463D-B174-EC73341E3476}">
      <dgm:prSet/>
      <dgm:spPr/>
      <dgm:t>
        <a:bodyPr/>
        <a:lstStyle/>
        <a:p>
          <a:endParaRPr lang="en-US"/>
        </a:p>
      </dgm:t>
    </dgm:pt>
    <dgm:pt modelId="{89697AC1-013C-4774-A2CF-C6851D589B1A}">
      <dgm:prSet phldrT="[Text]"/>
      <dgm:spPr>
        <a:solidFill>
          <a:schemeClr val="accent4"/>
        </a:solidFill>
        <a:ln>
          <a:noFill/>
        </a:ln>
      </dgm:spPr>
      <dgm:t>
        <a:bodyPr/>
        <a:lstStyle/>
        <a:p>
          <a:r>
            <a:rPr lang="lv-LV" dirty="0">
              <a:solidFill>
                <a:schemeClr val="bg1"/>
              </a:solidFill>
              <a:latin typeface="Arial Black" panose="020B0A04020102020204" pitchFamily="34" charset="0"/>
            </a:rPr>
            <a:t>iesaistīšanās</a:t>
          </a:r>
          <a:endParaRPr lang="en-US" dirty="0">
            <a:solidFill>
              <a:schemeClr val="bg1"/>
            </a:solidFill>
            <a:latin typeface="Arial Black" panose="020B0A04020102020204" pitchFamily="34" charset="0"/>
          </a:endParaRPr>
        </a:p>
      </dgm:t>
    </dgm:pt>
    <dgm:pt modelId="{1726D49A-E115-420D-85AF-C1853E45B77D}" type="parTrans" cxnId="{B3E08804-8F15-4092-8C98-1063BEBDBA88}">
      <dgm:prSet/>
      <dgm:spPr>
        <a:solidFill>
          <a:schemeClr val="accent4"/>
        </a:solidFill>
        <a:ln>
          <a:noFill/>
        </a:ln>
      </dgm:spPr>
      <dgm:t>
        <a:bodyPr/>
        <a:lstStyle/>
        <a:p>
          <a:endParaRPr lang="en-US">
            <a:solidFill>
              <a:schemeClr val="bg1"/>
            </a:solidFill>
            <a:latin typeface="Arial Black" panose="020B0A04020102020204" pitchFamily="34" charset="0"/>
          </a:endParaRPr>
        </a:p>
      </dgm:t>
    </dgm:pt>
    <dgm:pt modelId="{0DFF26C4-8412-4903-B81C-BCF58B6FD85F}" type="sibTrans" cxnId="{B3E08804-8F15-4092-8C98-1063BEBDBA88}">
      <dgm:prSet/>
      <dgm:spPr/>
      <dgm:t>
        <a:bodyPr/>
        <a:lstStyle/>
        <a:p>
          <a:endParaRPr lang="en-US"/>
        </a:p>
      </dgm:t>
    </dgm:pt>
    <dgm:pt modelId="{A9A8EC9A-F85B-4D84-BFA1-795CA8FB6D2B}">
      <dgm:prSet phldrT="[Text]"/>
      <dgm:spPr>
        <a:solidFill>
          <a:schemeClr val="accent1">
            <a:lumMod val="50000"/>
          </a:schemeClr>
        </a:solidFill>
        <a:ln>
          <a:noFill/>
        </a:ln>
      </dgm:spPr>
      <dgm:t>
        <a:bodyPr/>
        <a:lstStyle/>
        <a:p>
          <a:r>
            <a:rPr lang="lv-LV" dirty="0">
              <a:solidFill>
                <a:schemeClr val="bg1"/>
              </a:solidFill>
              <a:latin typeface="Arial Black" panose="020B0A04020102020204" pitchFamily="34" charset="0"/>
            </a:rPr>
            <a:t>veselums</a:t>
          </a:r>
          <a:endParaRPr lang="en-US" dirty="0">
            <a:solidFill>
              <a:schemeClr val="bg1"/>
            </a:solidFill>
            <a:latin typeface="Arial Black" panose="020B0A04020102020204" pitchFamily="34" charset="0"/>
          </a:endParaRPr>
        </a:p>
      </dgm:t>
    </dgm:pt>
    <dgm:pt modelId="{B4026445-3F00-4E1F-824C-4347DEE3A4E1}" type="sibTrans" cxnId="{94088338-8948-409F-B7A5-5673595FF1BF}">
      <dgm:prSet/>
      <dgm:spPr/>
      <dgm:t>
        <a:bodyPr/>
        <a:lstStyle/>
        <a:p>
          <a:endParaRPr lang="en-US"/>
        </a:p>
      </dgm:t>
    </dgm:pt>
    <dgm:pt modelId="{BA70E0A3-2813-4A8F-8722-140E057D7991}" type="parTrans" cxnId="{94088338-8948-409F-B7A5-5673595FF1BF}">
      <dgm:prSet/>
      <dgm:spPr>
        <a:solidFill>
          <a:schemeClr val="accent1">
            <a:lumMod val="50000"/>
          </a:schemeClr>
        </a:solidFill>
        <a:ln>
          <a:noFill/>
        </a:ln>
      </dgm:spPr>
      <dgm:t>
        <a:bodyPr/>
        <a:lstStyle/>
        <a:p>
          <a:endParaRPr lang="en-US">
            <a:solidFill>
              <a:schemeClr val="bg1"/>
            </a:solidFill>
            <a:latin typeface="Arial Black" panose="020B0A04020102020204" pitchFamily="34" charset="0"/>
          </a:endParaRPr>
        </a:p>
      </dgm:t>
    </dgm:pt>
    <dgm:pt modelId="{4D94E8C4-3E20-484D-8791-62DEB18715C1}">
      <dgm:prSet phldrT="[Text]"/>
      <dgm:spPr>
        <a:solidFill>
          <a:srgbClr val="CA3636"/>
        </a:solidFill>
        <a:ln>
          <a:noFill/>
        </a:ln>
      </dgm:spPr>
      <dgm:t>
        <a:bodyPr/>
        <a:lstStyle/>
        <a:p>
          <a:r>
            <a:rPr lang="lv-LV" dirty="0">
              <a:solidFill>
                <a:schemeClr val="bg1"/>
              </a:solidFill>
              <a:latin typeface="Arial Black" panose="020B0A04020102020204" pitchFamily="34" charset="0"/>
            </a:rPr>
            <a:t>nozīmīgums</a:t>
          </a:r>
          <a:endParaRPr lang="en-US" dirty="0">
            <a:solidFill>
              <a:schemeClr val="bg1"/>
            </a:solidFill>
            <a:latin typeface="Arial Black" panose="020B0A04020102020204" pitchFamily="34" charset="0"/>
          </a:endParaRPr>
        </a:p>
      </dgm:t>
    </dgm:pt>
    <dgm:pt modelId="{9806DB86-1725-49E1-BA47-049CDD4B8A2F}" type="sibTrans" cxnId="{1F6EF4CC-BF08-42AE-A4D8-5BEED536326A}">
      <dgm:prSet/>
      <dgm:spPr/>
      <dgm:t>
        <a:bodyPr/>
        <a:lstStyle/>
        <a:p>
          <a:endParaRPr lang="en-US"/>
        </a:p>
      </dgm:t>
    </dgm:pt>
    <dgm:pt modelId="{9C5845BC-FE74-4ABF-A703-67C905EF0320}" type="parTrans" cxnId="{1F6EF4CC-BF08-42AE-A4D8-5BEED536326A}">
      <dgm:prSet/>
      <dgm:spPr>
        <a:solidFill>
          <a:srgbClr val="CA3636"/>
        </a:solidFill>
        <a:ln>
          <a:noFill/>
        </a:ln>
      </dgm:spPr>
      <dgm:t>
        <a:bodyPr/>
        <a:lstStyle/>
        <a:p>
          <a:endParaRPr lang="en-US">
            <a:solidFill>
              <a:schemeClr val="bg1"/>
            </a:solidFill>
            <a:latin typeface="Arial Black" panose="020B0A04020102020204" pitchFamily="34" charset="0"/>
          </a:endParaRPr>
        </a:p>
      </dgm:t>
    </dgm:pt>
    <dgm:pt modelId="{3695C23F-E57D-4AC7-B890-D5D0B6EA2F46}" type="pres">
      <dgm:prSet presAssocID="{8FD93525-F1AB-401E-9BA1-4006E6D94C7B}" presName="cycle" presStyleCnt="0">
        <dgm:presLayoutVars>
          <dgm:chMax val="1"/>
          <dgm:dir/>
          <dgm:animLvl val="ctr"/>
          <dgm:resizeHandles val="exact"/>
        </dgm:presLayoutVars>
      </dgm:prSet>
      <dgm:spPr/>
    </dgm:pt>
    <dgm:pt modelId="{A60B7262-D9A7-42BC-AD9B-DC1C1B45AD29}" type="pres">
      <dgm:prSet presAssocID="{4FF8E3F0-6FD5-48CF-AE3E-A4D59D492BE0}" presName="centerShape" presStyleLbl="node0" presStyleIdx="0" presStyleCnt="1" custScaleX="146720" custScaleY="105678"/>
      <dgm:spPr/>
    </dgm:pt>
    <dgm:pt modelId="{6FDB7D1D-4E0F-4E68-8308-4C2296F27DC4}" type="pres">
      <dgm:prSet presAssocID="{1726D49A-E115-420D-85AF-C1853E45B77D}" presName="parTrans" presStyleLbl="bgSibTrans2D1" presStyleIdx="0" presStyleCnt="3"/>
      <dgm:spPr/>
    </dgm:pt>
    <dgm:pt modelId="{A3B32342-2D0D-4FDF-8414-3834835DE34E}" type="pres">
      <dgm:prSet presAssocID="{89697AC1-013C-4774-A2CF-C6851D589B1A}" presName="node" presStyleLbl="node1" presStyleIdx="0" presStyleCnt="3" custScaleX="148147" custScaleY="67382" custRadScaleRad="96053" custRadScaleInc="88834">
        <dgm:presLayoutVars>
          <dgm:bulletEnabled val="1"/>
        </dgm:presLayoutVars>
      </dgm:prSet>
      <dgm:spPr/>
    </dgm:pt>
    <dgm:pt modelId="{8C428EA8-DCA4-43AB-BB68-6147798A5DC3}" type="pres">
      <dgm:prSet presAssocID="{BA70E0A3-2813-4A8F-8722-140E057D7991}" presName="parTrans" presStyleLbl="bgSibTrans2D1" presStyleIdx="1" presStyleCnt="3"/>
      <dgm:spPr/>
    </dgm:pt>
    <dgm:pt modelId="{7091D3EF-59DE-49FC-A1D7-BDC733659407}" type="pres">
      <dgm:prSet presAssocID="{A9A8EC9A-F85B-4D84-BFA1-795CA8FB6D2B}" presName="node" presStyleLbl="node1" presStyleIdx="1" presStyleCnt="3" custScaleX="122924" custScaleY="66928" custRadScaleRad="124701" custRadScaleInc="-113614">
        <dgm:presLayoutVars>
          <dgm:bulletEnabled val="1"/>
        </dgm:presLayoutVars>
      </dgm:prSet>
      <dgm:spPr/>
    </dgm:pt>
    <dgm:pt modelId="{C366D93C-39EE-45FD-A927-30EDBF4B6A9C}" type="pres">
      <dgm:prSet presAssocID="{9C5845BC-FE74-4ABF-A703-67C905EF0320}" presName="parTrans" presStyleLbl="bgSibTrans2D1" presStyleIdx="2" presStyleCnt="3" custLinFactNeighborX="-3157" custLinFactNeighborY="-1575"/>
      <dgm:spPr/>
    </dgm:pt>
    <dgm:pt modelId="{98FEFE9F-4AEC-46CF-8B1B-5FE5BF87DF36}" type="pres">
      <dgm:prSet presAssocID="{4D94E8C4-3E20-484D-8791-62DEB18715C1}" presName="node" presStyleLbl="node1" presStyleIdx="2" presStyleCnt="3" custScaleX="133785" custScaleY="56932" custRadScaleRad="140184" custRadScaleInc="20774">
        <dgm:presLayoutVars>
          <dgm:bulletEnabled val="1"/>
        </dgm:presLayoutVars>
      </dgm:prSet>
      <dgm:spPr/>
    </dgm:pt>
  </dgm:ptLst>
  <dgm:cxnLst>
    <dgm:cxn modelId="{97A07D03-5C2C-46B9-8157-22B9EF1B8B71}" type="presOf" srcId="{9C5845BC-FE74-4ABF-A703-67C905EF0320}" destId="{C366D93C-39EE-45FD-A927-30EDBF4B6A9C}" srcOrd="0" destOrd="0" presId="urn:microsoft.com/office/officeart/2005/8/layout/radial4"/>
    <dgm:cxn modelId="{B3E08804-8F15-4092-8C98-1063BEBDBA88}" srcId="{4FF8E3F0-6FD5-48CF-AE3E-A4D59D492BE0}" destId="{89697AC1-013C-4774-A2CF-C6851D589B1A}" srcOrd="0" destOrd="0" parTransId="{1726D49A-E115-420D-85AF-C1853E45B77D}" sibTransId="{0DFF26C4-8412-4903-B81C-BCF58B6FD85F}"/>
    <dgm:cxn modelId="{C7812E2D-F964-474F-85BB-BCAFCDB526BF}" type="presOf" srcId="{89697AC1-013C-4774-A2CF-C6851D589B1A}" destId="{A3B32342-2D0D-4FDF-8414-3834835DE34E}" srcOrd="0" destOrd="0" presId="urn:microsoft.com/office/officeart/2005/8/layout/radial4"/>
    <dgm:cxn modelId="{94088338-8948-409F-B7A5-5673595FF1BF}" srcId="{4FF8E3F0-6FD5-48CF-AE3E-A4D59D492BE0}" destId="{A9A8EC9A-F85B-4D84-BFA1-795CA8FB6D2B}" srcOrd="1" destOrd="0" parTransId="{BA70E0A3-2813-4A8F-8722-140E057D7991}" sibTransId="{B4026445-3F00-4E1F-824C-4347DEE3A4E1}"/>
    <dgm:cxn modelId="{26C32564-7B6C-4598-9B6C-9E802B59559B}" type="presOf" srcId="{4D94E8C4-3E20-484D-8791-62DEB18715C1}" destId="{98FEFE9F-4AEC-46CF-8B1B-5FE5BF87DF36}" srcOrd="0" destOrd="0" presId="urn:microsoft.com/office/officeart/2005/8/layout/radial4"/>
    <dgm:cxn modelId="{2E3E317F-6E3B-40CE-9318-76434A8DA4A9}" type="presOf" srcId="{1726D49A-E115-420D-85AF-C1853E45B77D}" destId="{6FDB7D1D-4E0F-4E68-8308-4C2296F27DC4}" srcOrd="0" destOrd="0" presId="urn:microsoft.com/office/officeart/2005/8/layout/radial4"/>
    <dgm:cxn modelId="{B82423A1-9603-4EF3-A1D7-010FB90815A3}" type="presOf" srcId="{BA70E0A3-2813-4A8F-8722-140E057D7991}" destId="{8C428EA8-DCA4-43AB-BB68-6147798A5DC3}" srcOrd="0" destOrd="0" presId="urn:microsoft.com/office/officeart/2005/8/layout/radial4"/>
    <dgm:cxn modelId="{CE1A43AB-8484-4013-AE8E-9B29C23CCCE5}" type="presOf" srcId="{8FD93525-F1AB-401E-9BA1-4006E6D94C7B}" destId="{3695C23F-E57D-4AC7-B890-D5D0B6EA2F46}" srcOrd="0" destOrd="0" presId="urn:microsoft.com/office/officeart/2005/8/layout/radial4"/>
    <dgm:cxn modelId="{3B8B12C4-7970-463D-B174-EC73341E3476}" srcId="{8FD93525-F1AB-401E-9BA1-4006E6D94C7B}" destId="{4FF8E3F0-6FD5-48CF-AE3E-A4D59D492BE0}" srcOrd="0" destOrd="0" parTransId="{3B3FAE82-585F-48A3-A883-B84836CD5610}" sibTransId="{29E8FF35-EC6E-4093-A3F1-301B8350C794}"/>
    <dgm:cxn modelId="{1F6EF4CC-BF08-42AE-A4D8-5BEED536326A}" srcId="{4FF8E3F0-6FD5-48CF-AE3E-A4D59D492BE0}" destId="{4D94E8C4-3E20-484D-8791-62DEB18715C1}" srcOrd="2" destOrd="0" parTransId="{9C5845BC-FE74-4ABF-A703-67C905EF0320}" sibTransId="{9806DB86-1725-49E1-BA47-049CDD4B8A2F}"/>
    <dgm:cxn modelId="{F15080F5-839A-43F3-8C10-ACE501BC1037}" type="presOf" srcId="{4FF8E3F0-6FD5-48CF-AE3E-A4D59D492BE0}" destId="{A60B7262-D9A7-42BC-AD9B-DC1C1B45AD29}" srcOrd="0" destOrd="0" presId="urn:microsoft.com/office/officeart/2005/8/layout/radial4"/>
    <dgm:cxn modelId="{916950F8-74F5-4D19-94AF-D234AB5B5EF1}" type="presOf" srcId="{A9A8EC9A-F85B-4D84-BFA1-795CA8FB6D2B}" destId="{7091D3EF-59DE-49FC-A1D7-BDC733659407}" srcOrd="0" destOrd="0" presId="urn:microsoft.com/office/officeart/2005/8/layout/radial4"/>
    <dgm:cxn modelId="{8BCC3A5D-E562-4C00-B024-348CD612792E}" type="presParOf" srcId="{3695C23F-E57D-4AC7-B890-D5D0B6EA2F46}" destId="{A60B7262-D9A7-42BC-AD9B-DC1C1B45AD29}" srcOrd="0" destOrd="0" presId="urn:microsoft.com/office/officeart/2005/8/layout/radial4"/>
    <dgm:cxn modelId="{6197A073-F32D-4E3D-969A-B71FFBF62492}" type="presParOf" srcId="{3695C23F-E57D-4AC7-B890-D5D0B6EA2F46}" destId="{6FDB7D1D-4E0F-4E68-8308-4C2296F27DC4}" srcOrd="1" destOrd="0" presId="urn:microsoft.com/office/officeart/2005/8/layout/radial4"/>
    <dgm:cxn modelId="{64BFE5C8-CD57-4782-981B-68F12E405CD1}" type="presParOf" srcId="{3695C23F-E57D-4AC7-B890-D5D0B6EA2F46}" destId="{A3B32342-2D0D-4FDF-8414-3834835DE34E}" srcOrd="2" destOrd="0" presId="urn:microsoft.com/office/officeart/2005/8/layout/radial4"/>
    <dgm:cxn modelId="{0A3034FE-E5A5-4512-9341-7539D09EFF9E}" type="presParOf" srcId="{3695C23F-E57D-4AC7-B890-D5D0B6EA2F46}" destId="{8C428EA8-DCA4-43AB-BB68-6147798A5DC3}" srcOrd="3" destOrd="0" presId="urn:microsoft.com/office/officeart/2005/8/layout/radial4"/>
    <dgm:cxn modelId="{3D3A0BC5-61E8-4FAC-84C4-AA3DBE04E256}" type="presParOf" srcId="{3695C23F-E57D-4AC7-B890-D5D0B6EA2F46}" destId="{7091D3EF-59DE-49FC-A1D7-BDC733659407}" srcOrd="4" destOrd="0" presId="urn:microsoft.com/office/officeart/2005/8/layout/radial4"/>
    <dgm:cxn modelId="{14E4B31C-F87C-4573-8740-8408B63F9B83}" type="presParOf" srcId="{3695C23F-E57D-4AC7-B890-D5D0B6EA2F46}" destId="{C366D93C-39EE-45FD-A927-30EDBF4B6A9C}" srcOrd="5" destOrd="0" presId="urn:microsoft.com/office/officeart/2005/8/layout/radial4"/>
    <dgm:cxn modelId="{1B8F962C-3988-4393-AF02-111C83FBBD1B}" type="presParOf" srcId="{3695C23F-E57D-4AC7-B890-D5D0B6EA2F46}" destId="{98FEFE9F-4AEC-46CF-8B1B-5FE5BF87DF3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B7262-D9A7-42BC-AD9B-DC1C1B45AD29}">
      <dsp:nvSpPr>
        <dsp:cNvPr id="0" name=""/>
        <dsp:cNvSpPr/>
      </dsp:nvSpPr>
      <dsp:spPr>
        <a:xfrm>
          <a:off x="3705475" y="2767642"/>
          <a:ext cx="3735538" cy="2690596"/>
        </a:xfrm>
        <a:prstGeom prst="ellipse">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lv-LV" sz="3000" b="1" kern="1200" dirty="0">
              <a:solidFill>
                <a:schemeClr val="bg1"/>
              </a:solidFill>
              <a:latin typeface="Arial Black" panose="020B0A04020102020204" pitchFamily="34" charset="0"/>
            </a:rPr>
            <a:t>LĪDZDALĪBA</a:t>
          </a:r>
          <a:endParaRPr lang="en-US" sz="3000" b="1" kern="1200" dirty="0">
            <a:solidFill>
              <a:schemeClr val="bg1"/>
            </a:solidFill>
            <a:latin typeface="Arial Black" panose="020B0A04020102020204" pitchFamily="34" charset="0"/>
          </a:endParaRPr>
        </a:p>
      </dsp:txBody>
      <dsp:txXfrm>
        <a:off x="4252532" y="3161671"/>
        <a:ext cx="2641424" cy="1902538"/>
      </dsp:txXfrm>
    </dsp:sp>
    <dsp:sp modelId="{6FDB7D1D-4E0F-4E68-8308-4C2296F27DC4}">
      <dsp:nvSpPr>
        <dsp:cNvPr id="0" name=""/>
        <dsp:cNvSpPr/>
      </dsp:nvSpPr>
      <dsp:spPr>
        <a:xfrm rot="16098024">
          <a:off x="4623564" y="1422454"/>
          <a:ext cx="1761224" cy="725619"/>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3B32342-2D0D-4FDF-8414-3834835DE34E}">
      <dsp:nvSpPr>
        <dsp:cNvPr id="0" name=""/>
        <dsp:cNvSpPr/>
      </dsp:nvSpPr>
      <dsp:spPr>
        <a:xfrm>
          <a:off x="3686420" y="253123"/>
          <a:ext cx="3583277" cy="1303831"/>
        </a:xfrm>
        <a:prstGeom prst="roundRect">
          <a:avLst>
            <a:gd name="adj" fmla="val 10000"/>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lv-LV" sz="3600" kern="1200" dirty="0">
              <a:solidFill>
                <a:schemeClr val="bg1"/>
              </a:solidFill>
              <a:latin typeface="Arial Black" panose="020B0A04020102020204" pitchFamily="34" charset="0"/>
            </a:rPr>
            <a:t>iesaistīšanās</a:t>
          </a:r>
          <a:endParaRPr lang="en-US" sz="3600" kern="1200" dirty="0">
            <a:solidFill>
              <a:schemeClr val="bg1"/>
            </a:solidFill>
            <a:latin typeface="Arial Black" panose="020B0A04020102020204" pitchFamily="34" charset="0"/>
          </a:endParaRPr>
        </a:p>
      </dsp:txBody>
      <dsp:txXfrm>
        <a:off x="3724608" y="291311"/>
        <a:ext cx="3506901" cy="1227455"/>
      </dsp:txXfrm>
    </dsp:sp>
    <dsp:sp modelId="{8C428EA8-DCA4-43AB-BB68-6147798A5DC3}">
      <dsp:nvSpPr>
        <dsp:cNvPr id="0" name=""/>
        <dsp:cNvSpPr/>
      </dsp:nvSpPr>
      <dsp:spPr>
        <a:xfrm rot="12109896">
          <a:off x="1623960" y="2623830"/>
          <a:ext cx="2275660" cy="725619"/>
        </a:xfrm>
        <a:prstGeom prst="lef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7091D3EF-59DE-49FC-A1D7-BDC733659407}">
      <dsp:nvSpPr>
        <dsp:cNvPr id="0" name=""/>
        <dsp:cNvSpPr/>
      </dsp:nvSpPr>
      <dsp:spPr>
        <a:xfrm>
          <a:off x="218964" y="1915980"/>
          <a:ext cx="2973200" cy="1295046"/>
        </a:xfrm>
        <a:prstGeom prst="roundRect">
          <a:avLst>
            <a:gd name="adj" fmla="val 10000"/>
          </a:avLst>
        </a:prstGeom>
        <a:solidFill>
          <a:schemeClr val="accent1">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lv-LV" sz="3600" kern="1200" dirty="0">
              <a:solidFill>
                <a:schemeClr val="bg1"/>
              </a:solidFill>
              <a:latin typeface="Arial Black" panose="020B0A04020102020204" pitchFamily="34" charset="0"/>
            </a:rPr>
            <a:t>veselums</a:t>
          </a:r>
          <a:endParaRPr lang="en-US" sz="3600" kern="1200" dirty="0">
            <a:solidFill>
              <a:schemeClr val="bg1"/>
            </a:solidFill>
            <a:latin typeface="Arial Black" panose="020B0A04020102020204" pitchFamily="34" charset="0"/>
          </a:endParaRPr>
        </a:p>
      </dsp:txBody>
      <dsp:txXfrm>
        <a:off x="256895" y="1953911"/>
        <a:ext cx="2897338" cy="1219184"/>
      </dsp:txXfrm>
    </dsp:sp>
    <dsp:sp modelId="{C366D93C-39EE-45FD-A927-30EDBF4B6A9C}">
      <dsp:nvSpPr>
        <dsp:cNvPr id="0" name=""/>
        <dsp:cNvSpPr/>
      </dsp:nvSpPr>
      <dsp:spPr>
        <a:xfrm rot="20076395">
          <a:off x="7069326" y="2441990"/>
          <a:ext cx="2324429" cy="725619"/>
        </a:xfrm>
        <a:prstGeom prst="leftArrow">
          <a:avLst>
            <a:gd name="adj1" fmla="val 60000"/>
            <a:gd name="adj2" fmla="val 50000"/>
          </a:avLst>
        </a:prstGeom>
        <a:solidFill>
          <a:srgbClr val="CA3636"/>
        </a:solidFill>
        <a:ln>
          <a:noFill/>
        </a:ln>
        <a:effectLst/>
      </dsp:spPr>
      <dsp:style>
        <a:lnRef idx="0">
          <a:scrgbClr r="0" g="0" b="0"/>
        </a:lnRef>
        <a:fillRef idx="1">
          <a:scrgbClr r="0" g="0" b="0"/>
        </a:fillRef>
        <a:effectRef idx="0">
          <a:scrgbClr r="0" g="0" b="0"/>
        </a:effectRef>
        <a:fontRef idx="minor">
          <a:schemeClr val="lt1"/>
        </a:fontRef>
      </dsp:style>
    </dsp:sp>
    <dsp:sp modelId="{98FEFE9F-4AEC-46CF-8B1B-5FE5BF87DF36}">
      <dsp:nvSpPr>
        <dsp:cNvPr id="0" name=""/>
        <dsp:cNvSpPr/>
      </dsp:nvSpPr>
      <dsp:spPr>
        <a:xfrm>
          <a:off x="7736900" y="1767021"/>
          <a:ext cx="3235899" cy="1101625"/>
        </a:xfrm>
        <a:prstGeom prst="roundRect">
          <a:avLst>
            <a:gd name="adj" fmla="val 10000"/>
          </a:avLst>
        </a:prstGeom>
        <a:solidFill>
          <a:srgbClr val="CA363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lv-LV" sz="3600" kern="1200" dirty="0">
              <a:solidFill>
                <a:schemeClr val="bg1"/>
              </a:solidFill>
              <a:latin typeface="Arial Black" panose="020B0A04020102020204" pitchFamily="34" charset="0"/>
            </a:rPr>
            <a:t>nozīmīgums</a:t>
          </a:r>
          <a:endParaRPr lang="en-US" sz="3600" kern="1200" dirty="0">
            <a:solidFill>
              <a:schemeClr val="bg1"/>
            </a:solidFill>
            <a:latin typeface="Arial Black" panose="020B0A04020102020204" pitchFamily="34" charset="0"/>
          </a:endParaRPr>
        </a:p>
      </dsp:txBody>
      <dsp:txXfrm>
        <a:off x="7769165" y="1799286"/>
        <a:ext cx="3171369" cy="103709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xfrm>
            <a:off x="26988" y="744538"/>
            <a:ext cx="6615112" cy="3722687"/>
          </a:xfrm>
          <a:prstGeom prst="rect">
            <a:avLst/>
          </a:prstGeom>
        </p:spPr>
        <p:txBody>
          <a:bodyPr/>
          <a:lstStyle/>
          <a:p>
            <a:endParaRPr/>
          </a:p>
        </p:txBody>
      </p:sp>
      <p:sp>
        <p:nvSpPr>
          <p:cNvPr id="399" name="Shape 399"/>
          <p:cNvSpPr>
            <a:spLocks noGrp="1"/>
          </p:cNvSpPr>
          <p:nvPr>
            <p:ph type="body" sz="quarter" idx="1"/>
          </p:nvPr>
        </p:nvSpPr>
        <p:spPr>
          <a:xfrm>
            <a:off x="889212" y="4715153"/>
            <a:ext cx="4890665" cy="4466987"/>
          </a:xfrm>
          <a:prstGeom prst="rect">
            <a:avLst/>
          </a:prstGeom>
        </p:spPr>
        <p:txBody>
          <a:bodyPr/>
          <a:lstStyle/>
          <a:p>
            <a:endParaRPr/>
          </a:p>
        </p:txBody>
      </p:sp>
    </p:spTree>
    <p:extLst>
      <p:ext uri="{BB962C8B-B14F-4D97-AF65-F5344CB8AC3E}">
        <p14:creationId xmlns:p14="http://schemas.microsoft.com/office/powerpoint/2010/main" val="291743807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808038"/>
            <a:ext cx="7183438" cy="40417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5651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sz="1200" b="1" dirty="0">
              <a:effectLst/>
              <a:highlight>
                <a:srgbClr val="FFFF00"/>
              </a:highlight>
              <a:latin typeface="+mj-lt"/>
              <a:ea typeface="+mj-ea"/>
              <a:cs typeface="+mj-cs"/>
              <a:sym typeface="Calibri"/>
            </a:endParaRPr>
          </a:p>
        </p:txBody>
      </p:sp>
      <p:sp>
        <p:nvSpPr>
          <p:cNvPr id="4" name="Slide Number Placeholder 3"/>
          <p:cNvSpPr>
            <a:spLocks noGrp="1"/>
          </p:cNvSpPr>
          <p:nvPr>
            <p:ph type="sldNum" sz="quarter" idx="10"/>
          </p:nvPr>
        </p:nvSpPr>
        <p:spPr>
          <a:xfrm>
            <a:off x="3778250" y="9428163"/>
            <a:ext cx="2889250" cy="496887"/>
          </a:xfrm>
          <a:prstGeom prst="rect">
            <a:avLst/>
          </a:prstGeom>
        </p:spPr>
        <p:txBody>
          <a:bodyPr/>
          <a:lstStyle/>
          <a:p>
            <a:fld id="{1934556E-217B-4C07-9D4D-4436984298B5}" type="slidenum">
              <a:rPr lang="en-US" smtClean="0"/>
              <a:pPr/>
              <a:t>20</a:t>
            </a:fld>
            <a:endParaRPr lang="en-US"/>
          </a:p>
        </p:txBody>
      </p:sp>
    </p:spTree>
    <p:extLst>
      <p:ext uri="{BB962C8B-B14F-4D97-AF65-F5344CB8AC3E}">
        <p14:creationId xmlns:p14="http://schemas.microsoft.com/office/powerpoint/2010/main" val="55676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lv-LV" sz="1200" b="1" kern="1200" dirty="0">
                <a:solidFill>
                  <a:schemeClr val="tx1"/>
                </a:solidFill>
                <a:effectLst/>
                <a:latin typeface="+mn-lt"/>
                <a:ea typeface="+mn-ea"/>
                <a:cs typeface="+mn-cs"/>
              </a:rPr>
              <a:t>Kas raksturo līdzdalību veicinošu mācīšanos?</a:t>
            </a:r>
            <a:endParaRPr lang="en-US" sz="1200" b="1" kern="1200" dirty="0">
              <a:solidFill>
                <a:schemeClr val="tx1"/>
              </a:solidFill>
              <a:effectLst/>
              <a:latin typeface="+mn-lt"/>
              <a:ea typeface="+mn-ea"/>
              <a:cs typeface="+mn-cs"/>
            </a:endParaRPr>
          </a:p>
          <a:p>
            <a:r>
              <a:rPr lang="lv-LV"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lv-LV" sz="1200" b="1" kern="1200" dirty="0">
                <a:solidFill>
                  <a:schemeClr val="tx1"/>
                </a:solidFill>
                <a:effectLst/>
                <a:latin typeface="+mn-lt"/>
                <a:ea typeface="+mn-ea"/>
                <a:cs typeface="+mn-cs"/>
              </a:rPr>
              <a:t>Holistiskā pieeja</a:t>
            </a:r>
            <a:r>
              <a:rPr lang="lv-LV" sz="1200" kern="1200" dirty="0">
                <a:solidFill>
                  <a:schemeClr val="tx1"/>
                </a:solidFill>
                <a:effectLst/>
                <a:latin typeface="+mn-lt"/>
                <a:ea typeface="+mn-ea"/>
                <a:cs typeface="+mn-cs"/>
              </a:rPr>
              <a:t>, kas dod iespēju integrēt dažādu mācību priekšmetu saturu un apskatīt to kā individuāli, kopienā, sabiedrībā un pasaulē aktuālus tematus.</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Mācību satura izskatīšana </a:t>
            </a:r>
            <a:r>
              <a:rPr lang="lv-LV" sz="1200" b="1" kern="1200" dirty="0">
                <a:solidFill>
                  <a:schemeClr val="tx1"/>
                </a:solidFill>
                <a:effectLst/>
                <a:latin typeface="+mn-lt"/>
                <a:ea typeface="+mn-ea"/>
                <a:cs typeface="+mn-cs"/>
              </a:rPr>
              <a:t>dažādos telpas kontekstos</a:t>
            </a:r>
            <a:r>
              <a:rPr lang="lv-LV" sz="1200" kern="1200" dirty="0">
                <a:solidFill>
                  <a:schemeClr val="tx1"/>
                </a:solidFill>
                <a:effectLst/>
                <a:latin typeface="+mn-lt"/>
                <a:ea typeface="+mn-ea"/>
                <a:cs typeface="+mn-cs"/>
              </a:rPr>
              <a:t>: vietējā kopiena, valsts, reģions, pasaule.</a:t>
            </a:r>
            <a:endParaRPr lang="en-US" sz="1200" kern="1200" dirty="0">
              <a:solidFill>
                <a:schemeClr val="tx1"/>
              </a:solidFill>
              <a:effectLst/>
              <a:latin typeface="+mn-lt"/>
              <a:ea typeface="+mn-ea"/>
              <a:cs typeface="+mn-cs"/>
            </a:endParaRPr>
          </a:p>
          <a:p>
            <a:pPr lvl="0"/>
            <a:r>
              <a:rPr lang="lv-LV" sz="1200" b="1" kern="1200" dirty="0">
                <a:solidFill>
                  <a:schemeClr val="tx1"/>
                </a:solidFill>
                <a:effectLst/>
                <a:latin typeface="+mn-lt"/>
                <a:ea typeface="+mn-ea"/>
                <a:cs typeface="+mn-cs"/>
              </a:rPr>
              <a:t>Induktīva mācīšanās</a:t>
            </a:r>
            <a:r>
              <a:rPr lang="lv-LV" sz="1200" kern="1200" dirty="0">
                <a:solidFill>
                  <a:schemeClr val="tx1"/>
                </a:solidFill>
                <a:effectLst/>
                <a:latin typeface="+mn-lt"/>
                <a:ea typeface="+mn-ea"/>
                <a:cs typeface="+mn-cs"/>
              </a:rPr>
              <a:t>, kur skolēns pats ir zināšanu atklājējs un savas mācību pieredzes veidotājs virzienā no praktiskas līdzdalības uz vispārīgām atziņām, nevis no teorijas uz praksi.</a:t>
            </a:r>
            <a:endParaRPr lang="en-US" sz="1200" kern="1200" dirty="0">
              <a:solidFill>
                <a:schemeClr val="tx1"/>
              </a:solidFill>
              <a:effectLst/>
              <a:latin typeface="+mn-lt"/>
              <a:ea typeface="+mn-ea"/>
              <a:cs typeface="+mn-cs"/>
            </a:endParaRPr>
          </a:p>
          <a:p>
            <a:pPr lvl="0"/>
            <a:r>
              <a:rPr lang="lv-LV" sz="1200" b="1" kern="1200" dirty="0">
                <a:solidFill>
                  <a:schemeClr val="tx1"/>
                </a:solidFill>
                <a:effectLst/>
                <a:latin typeface="+mn-lt"/>
                <a:ea typeface="+mn-ea"/>
                <a:cs typeface="+mn-cs"/>
              </a:rPr>
              <a:t>Problēmās balstīta mācīšanās</a:t>
            </a:r>
            <a:r>
              <a:rPr lang="lv-LV" sz="1200" kern="1200" dirty="0">
                <a:solidFill>
                  <a:schemeClr val="tx1"/>
                </a:solidFill>
                <a:effectLst/>
                <a:latin typeface="+mn-lt"/>
                <a:ea typeface="+mn-ea"/>
                <a:cs typeface="+mn-cs"/>
              </a:rPr>
              <a:t>, kur skolēna mācību pieredzes veidojas aktīvi iesaistoties daudzšķautnainu aktuālu problēmu risināšanā.</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Orientācija uz tādu </a:t>
            </a:r>
            <a:r>
              <a:rPr lang="lv-LV" sz="1200" b="1" kern="1200" dirty="0">
                <a:solidFill>
                  <a:schemeClr val="tx1"/>
                </a:solidFill>
                <a:effectLst/>
                <a:latin typeface="+mn-lt"/>
                <a:ea typeface="+mn-ea"/>
                <a:cs typeface="+mn-cs"/>
              </a:rPr>
              <a:t>vērtību attīstību</a:t>
            </a:r>
            <a:r>
              <a:rPr lang="lv-LV" sz="1200" kern="1200" dirty="0">
                <a:solidFill>
                  <a:schemeClr val="tx1"/>
                </a:solidFill>
                <a:effectLst/>
                <a:latin typeface="+mn-lt"/>
                <a:ea typeface="+mn-ea"/>
                <a:cs typeface="+mn-cs"/>
              </a:rPr>
              <a:t>, kas virza uz līdzdalību:</a:t>
            </a:r>
            <a:r>
              <a:rPr lang="lv-LV" sz="1200" i="1" kern="1200" dirty="0">
                <a:solidFill>
                  <a:schemeClr val="tx1"/>
                </a:solidFill>
                <a:effectLst/>
                <a:latin typeface="+mn-lt"/>
                <a:ea typeface="+mn-ea"/>
                <a:cs typeface="+mn-cs"/>
              </a:rPr>
              <a:t> </a:t>
            </a:r>
            <a:r>
              <a:rPr lang="lv-LV" sz="1200" kern="1200" dirty="0">
                <a:solidFill>
                  <a:schemeClr val="tx1"/>
                </a:solidFill>
                <a:effectLst/>
                <a:latin typeface="+mn-lt"/>
                <a:ea typeface="+mn-ea"/>
                <a:cs typeface="+mn-cs"/>
              </a:rPr>
              <a:t>atbildība, cieņa, godīgums, līdztiesība, solidaritāte, taisnīgums.</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Mācības </a:t>
            </a:r>
            <a:r>
              <a:rPr lang="lv-LV" sz="1200" b="1" kern="1200" dirty="0">
                <a:solidFill>
                  <a:schemeClr val="tx1"/>
                </a:solidFill>
                <a:effectLst/>
                <a:latin typeface="+mn-lt"/>
                <a:ea typeface="+mn-ea"/>
                <a:cs typeface="+mn-cs"/>
              </a:rPr>
              <a:t>dažādās vidēs</a:t>
            </a:r>
            <a:r>
              <a:rPr lang="lv-LV" sz="1200" kern="1200" dirty="0">
                <a:solidFill>
                  <a:schemeClr val="tx1"/>
                </a:solidFill>
                <a:effectLst/>
                <a:latin typeface="+mn-lt"/>
                <a:ea typeface="+mn-ea"/>
                <a:cs typeface="+mn-cs"/>
              </a:rPr>
              <a:t>, arī ārpus skolas, iesaistot daudzveidīgus sabiedrības, kultūrvides, dabas vides un citus resursus.</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Mērķtiecīga un regulāra iesaistīšanās </a:t>
            </a:r>
            <a:r>
              <a:rPr lang="lv-LV" sz="1200" b="1" kern="1200" dirty="0">
                <a:solidFill>
                  <a:schemeClr val="tx1"/>
                </a:solidFill>
                <a:effectLst/>
                <a:latin typeface="+mn-lt"/>
                <a:ea typeface="+mn-ea"/>
                <a:cs typeface="+mn-cs"/>
              </a:rPr>
              <a:t>ilgtspējīgu pārmaiņu</a:t>
            </a:r>
            <a:r>
              <a:rPr lang="lv-LV" sz="1200" kern="1200" dirty="0">
                <a:solidFill>
                  <a:schemeClr val="tx1"/>
                </a:solidFill>
                <a:effectLst/>
                <a:latin typeface="+mn-lt"/>
                <a:ea typeface="+mn-ea"/>
                <a:cs typeface="+mn-cs"/>
              </a:rPr>
              <a:t> īstenošanā un cerīgas nākotnes plānošanā.</a:t>
            </a:r>
          </a:p>
        </p:txBody>
      </p:sp>
      <p:sp>
        <p:nvSpPr>
          <p:cNvPr id="4" name="Slide Number Placeholder 3"/>
          <p:cNvSpPr>
            <a:spLocks noGrp="1"/>
          </p:cNvSpPr>
          <p:nvPr>
            <p:ph type="sldNum" sz="quarter" idx="10"/>
          </p:nvPr>
        </p:nvSpPr>
        <p:spPr>
          <a:xfrm>
            <a:off x="3778250" y="9428163"/>
            <a:ext cx="2889250" cy="496887"/>
          </a:xfrm>
          <a:prstGeom prst="rect">
            <a:avLst/>
          </a:prstGeom>
        </p:spPr>
        <p:txBody>
          <a:bodyPr/>
          <a:lstStyle/>
          <a:p>
            <a:fld id="{1934556E-217B-4C07-9D4D-4436984298B5}" type="slidenum">
              <a:rPr lang="en-US" smtClean="0"/>
              <a:pPr/>
              <a:t>21</a:t>
            </a:fld>
            <a:endParaRPr lang="en-US"/>
          </a:p>
        </p:txBody>
      </p:sp>
    </p:spTree>
    <p:extLst>
      <p:ext uri="{BB962C8B-B14F-4D97-AF65-F5344CB8AC3E}">
        <p14:creationId xmlns:p14="http://schemas.microsoft.com/office/powerpoint/2010/main" val="28378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1184275"/>
            <a:ext cx="10507663" cy="5911850"/>
          </a:xfrm>
        </p:spPr>
      </p:sp>
      <p:sp>
        <p:nvSpPr>
          <p:cNvPr id="3" name="Notes Placeholder 2"/>
          <p:cNvSpPr>
            <a:spLocks noGrp="1"/>
          </p:cNvSpPr>
          <p:nvPr>
            <p:ph type="body" idx="1"/>
          </p:nvPr>
        </p:nvSpPr>
        <p:spPr/>
        <p:txBody>
          <a:bodyPr/>
          <a:lstStyle/>
          <a:p>
            <a:pPr rtl="0" fontAlgn="ctr"/>
            <a:r>
              <a:rPr lang="lv-LV" b="1" dirty="0"/>
              <a:t>Līdzdalības kāpnes </a:t>
            </a:r>
            <a:r>
              <a:rPr lang="lv-LV" i="1" dirty="0"/>
              <a:t>R. Hārta līdzdalības kāpņu tulkojums latviešu valodā (kāpņu ideja no 1992. gada) Materiāls no: FORMULA, Līdzdalības piedzīvojums. </a:t>
            </a:r>
            <a:br>
              <a:rPr lang="lv-LV" b="0" i="1" dirty="0">
                <a:effectLst/>
                <a:latin typeface="Calibri"/>
                <a:cs typeface="Calibri"/>
              </a:rPr>
            </a:br>
            <a:r>
              <a:rPr lang="lv-LV" b="0" dirty="0">
                <a:effectLst/>
              </a:rPr>
              <a:t>https://minorityinclusion.files.wordpress.com/2016/02/youth-participation-ladder.png attēls</a:t>
            </a:r>
            <a:r>
              <a:rPr lang="lv-LV" dirty="0"/>
              <a:t> </a:t>
            </a:r>
            <a:endParaRPr lang="lv-LV" b="0" dirty="0">
              <a:effectLst/>
            </a:endParaRPr>
          </a:p>
          <a:p>
            <a:pPr rtl="0" fontAlgn="ctr"/>
            <a:br>
              <a:rPr lang="lv-LV" b="0" dirty="0">
                <a:effectLst/>
              </a:rPr>
            </a:br>
            <a:r>
              <a:rPr lang="lv-LV" sz="2100" b="1" dirty="0"/>
              <a:t>Apraksts</a:t>
            </a:r>
            <a:endParaRPr lang="lv-LV" b="0" dirty="0">
              <a:effectLst/>
            </a:endParaRPr>
          </a:p>
          <a:p>
            <a:pPr rtl="0" fontAlgn="ctr"/>
            <a:r>
              <a:rPr lang="lv-LV" sz="2100" b="1" dirty="0"/>
              <a:t>8.  (augsts)  Vienlīdzība lēmumu pieņemšanā</a:t>
            </a:r>
            <a:endParaRPr lang="lv-LV" b="0" dirty="0">
              <a:effectLst/>
            </a:endParaRPr>
          </a:p>
          <a:p>
            <a:pPr rtl="0" fontAlgn="t"/>
            <a:r>
              <a:rPr lang="lv-LV" sz="2100" dirty="0"/>
              <a:t>Bērni rada idejas un realizē tās, kā arī aicina pieaugušos kopīgi pieņemt lēmumus. Visiem dalībniekiem ir jāpieņem, ka, iespējams, nāksies saskarties ar daudziem izaicinājumiem un kopīgi jāapņemas tos pārvarēt.</a:t>
            </a:r>
            <a:endParaRPr lang="lv-LV" b="0" dirty="0">
              <a:effectLst/>
            </a:endParaRPr>
          </a:p>
          <a:p>
            <a:pPr rtl="0" fontAlgn="ctr"/>
            <a:r>
              <a:rPr lang="lv-LV" sz="2100" b="1" dirty="0"/>
              <a:t>7. Bērnu iniciatīva un rīcība</a:t>
            </a:r>
            <a:endParaRPr lang="lv-LV" b="0" dirty="0">
              <a:effectLst/>
            </a:endParaRPr>
          </a:p>
          <a:p>
            <a:pPr rtl="0" fontAlgn="t"/>
            <a:r>
              <a:rPr lang="lv-LV" sz="2100" dirty="0"/>
              <a:t>Pieaugušie atbalsta, kad tas ir nepieciešams, tomēr bērni var rīkoties arī bez viņu iejaukšanās.</a:t>
            </a:r>
            <a:endParaRPr lang="lv-LV" b="0" dirty="0">
              <a:effectLst/>
            </a:endParaRPr>
          </a:p>
          <a:p>
            <a:pPr rtl="0" fontAlgn="ctr"/>
            <a:r>
              <a:rPr lang="lv-LV" sz="2100" b="1" dirty="0"/>
              <a:t>6. Bērni ir vienlīdzīgi lēmumu pieņemšanā par pieaugušo idejām</a:t>
            </a:r>
            <a:endParaRPr lang="lv-LV" b="0" dirty="0">
              <a:effectLst/>
            </a:endParaRPr>
          </a:p>
          <a:p>
            <a:pPr rtl="0" fontAlgn="t"/>
            <a:r>
              <a:rPr lang="lv-LV" sz="2100" dirty="0"/>
              <a:t>Pieaugušie rada idejas, bet bērni tiek aicināti kopīgi sadalīt atbildības, lomas, uzdevumus un kopīgi pieņemt gala lēmumus.</a:t>
            </a:r>
            <a:endParaRPr lang="lv-LV" b="0" dirty="0">
              <a:effectLst/>
            </a:endParaRPr>
          </a:p>
          <a:p>
            <a:pPr rtl="0" fontAlgn="ctr"/>
            <a:r>
              <a:rPr lang="lv-LV" sz="2100" b="1" dirty="0"/>
              <a:t>5.</a:t>
            </a:r>
            <a:r>
              <a:rPr lang="lv-LV" sz="2100" dirty="0"/>
              <a:t> </a:t>
            </a:r>
            <a:r>
              <a:rPr lang="lv-LV" sz="2100" b="1" dirty="0"/>
              <a:t>Ar bērniem konsultējas un informē</a:t>
            </a:r>
            <a:endParaRPr lang="lv-LV" b="0" dirty="0">
              <a:effectLst/>
            </a:endParaRPr>
          </a:p>
          <a:p>
            <a:pPr rtl="0" fontAlgn="t"/>
            <a:r>
              <a:rPr lang="lv-LV" sz="2100" dirty="0"/>
              <a:t>Pieaugušie rada idejas, realizē tās, tomēr dod iespēju bērniem paust savu viedokli, dot ieteikumus un idejas uzlabojumiem un gala rezultātam, bet gala lēmuma pieņēmēji ir pieaugušie.</a:t>
            </a:r>
            <a:endParaRPr lang="lv-LV" b="0" dirty="0">
              <a:effectLst/>
            </a:endParaRPr>
          </a:p>
          <a:p>
            <a:pPr rtl="0" fontAlgn="ctr"/>
            <a:r>
              <a:rPr lang="lv-LV" sz="2100" b="1" dirty="0"/>
              <a:t>4. Bērni ir norīkoti , bet arī informēti</a:t>
            </a:r>
            <a:endParaRPr lang="lv-LV" b="0" dirty="0">
              <a:effectLst/>
            </a:endParaRPr>
          </a:p>
          <a:p>
            <a:pPr rtl="0" fontAlgn="t"/>
            <a:r>
              <a:rPr lang="lv-LV" sz="2100" dirty="0"/>
              <a:t>Pieaugušie rada ideju, realizē to un dažkārt uzaicina bērnus piedalīties un uzņemties kādu atbildību vai veikt uzdevumus, bet realitātē daudz lielāka loma gan atbildībās, gan uzdevumos, gan lēmumu pieņemšanā ir pieaugušajiem.</a:t>
            </a:r>
            <a:endParaRPr lang="lv-LV" b="0" dirty="0">
              <a:effectLst/>
            </a:endParaRPr>
          </a:p>
          <a:p>
            <a:pPr rtl="0" fontAlgn="ctr"/>
            <a:r>
              <a:rPr lang="lv-LV" sz="2100" b="1" dirty="0"/>
              <a:t>3. Bērni kā formalitāte</a:t>
            </a:r>
            <a:endParaRPr lang="lv-LV" b="0" dirty="0">
              <a:effectLst/>
            </a:endParaRPr>
          </a:p>
          <a:p>
            <a:pPr rtl="0" fontAlgn="t"/>
            <a:r>
              <a:rPr lang="lv-LV" sz="2100" dirty="0"/>
              <a:t>Formāli tiek piešķirta loma un atbildība, netiek jautāts viedoklis tajos jautājumos, par ko viņi ir „it kā” atbildīgi.</a:t>
            </a:r>
            <a:endParaRPr lang="lv-LV" b="0" dirty="0">
              <a:effectLst/>
            </a:endParaRPr>
          </a:p>
          <a:p>
            <a:pPr rtl="0" fontAlgn="ctr"/>
            <a:r>
              <a:rPr lang="lv-LV" sz="2100" b="1" dirty="0"/>
              <a:t>2. Bērni kā dekorācija</a:t>
            </a:r>
            <a:endParaRPr lang="lv-LV" b="0" dirty="0">
              <a:effectLst/>
            </a:endParaRPr>
          </a:p>
          <a:p>
            <a:pPr rtl="0" fontAlgn="t"/>
            <a:r>
              <a:rPr lang="lv-LV" sz="2100" dirty="0"/>
              <a:t>Bērnu klātesamība tiek uzskatīta par ļoti svarīgu, bet nemaz netiek veicināta viņu aktīva iesaistīšanās.</a:t>
            </a:r>
            <a:endParaRPr lang="lv-LV" b="0" dirty="0">
              <a:effectLst/>
            </a:endParaRPr>
          </a:p>
          <a:p>
            <a:pPr rtl="0" fontAlgn="ctr"/>
            <a:r>
              <a:rPr lang="lv-LV" sz="2100" b="1" dirty="0"/>
              <a:t>1. (zems) Manipulācija ar bērniem</a:t>
            </a:r>
            <a:endParaRPr lang="lv-LV" b="0" dirty="0">
              <a:effectLst/>
            </a:endParaRPr>
          </a:p>
          <a:p>
            <a:pPr rtl="0" fontAlgn="t"/>
            <a:r>
              <a:rPr lang="lv-LV" sz="2100" dirty="0"/>
              <a:t>Bērni tiek aicināti piedalīties, bet viņi nav spējīgi ietekmēt lēmumus vai rezultātus, spiesti piedalīties, pat ja viņiem nav intereses.</a:t>
            </a:r>
            <a:endParaRPr lang="lv-LV" b="0" dirty="0">
              <a:effectLst/>
            </a:endParaRPr>
          </a:p>
          <a:p>
            <a:endParaRPr lang="en-US" dirty="0"/>
          </a:p>
          <a:p>
            <a:endParaRPr lang="en-US" dirty="0"/>
          </a:p>
        </p:txBody>
      </p:sp>
    </p:spTree>
    <p:extLst>
      <p:ext uri="{BB962C8B-B14F-4D97-AF65-F5344CB8AC3E}">
        <p14:creationId xmlns:p14="http://schemas.microsoft.com/office/powerpoint/2010/main" val="332028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US" dirty="0" err="1"/>
              <a:t>Jāpaskatās</a:t>
            </a:r>
            <a:r>
              <a:rPr lang="en-US" dirty="0"/>
              <a:t> </a:t>
            </a:r>
            <a:r>
              <a:rPr lang="en-US" dirty="0" err="1"/>
              <a:t>uz</a:t>
            </a:r>
            <a:r>
              <a:rPr lang="en-US" dirty="0"/>
              <a:t> </a:t>
            </a:r>
            <a:r>
              <a:rPr lang="en-US" dirty="0" err="1"/>
              <a:t>skolu</a:t>
            </a:r>
            <a:r>
              <a:rPr lang="en-US" dirty="0"/>
              <a:t> </a:t>
            </a:r>
            <a:r>
              <a:rPr lang="en-US" dirty="0" err="1"/>
              <a:t>kā</a:t>
            </a:r>
            <a:r>
              <a:rPr lang="en-US" dirty="0"/>
              <a:t> </a:t>
            </a:r>
            <a:r>
              <a:rPr lang="en-US" dirty="0" err="1"/>
              <a:t>sistēmu</a:t>
            </a:r>
            <a:r>
              <a:rPr lang="en-US" dirty="0"/>
              <a:t>; </a:t>
            </a:r>
            <a:r>
              <a:rPr lang="en-US" dirty="0" err="1"/>
              <a:t>jāpārliecinās</a:t>
            </a:r>
            <a:r>
              <a:rPr lang="en-US" dirty="0"/>
              <a:t>, </a:t>
            </a:r>
            <a:r>
              <a:rPr lang="en-US" dirty="0" err="1"/>
              <a:t>vai</a:t>
            </a:r>
            <a:r>
              <a:rPr lang="en-US" dirty="0"/>
              <a:t> </a:t>
            </a:r>
            <a:r>
              <a:rPr lang="en-US" dirty="0" err="1"/>
              <a:t>ejam</a:t>
            </a:r>
            <a:r>
              <a:rPr lang="en-US" baseline="0" dirty="0"/>
              <a:t> </a:t>
            </a:r>
            <a:r>
              <a:rPr lang="en-US" baseline="0" dirty="0" err="1"/>
              <a:t>vienā</a:t>
            </a:r>
            <a:r>
              <a:rPr lang="en-US" baseline="0" dirty="0"/>
              <a:t> </a:t>
            </a:r>
            <a:r>
              <a:rPr lang="en-US" baseline="0" dirty="0" err="1"/>
              <a:t>virzienā</a:t>
            </a:r>
            <a:r>
              <a:rPr lang="en-US" baseline="0" dirty="0"/>
              <a:t>. </a:t>
            </a:r>
            <a:endParaRPr lang="en-US" dirty="0"/>
          </a:p>
        </p:txBody>
      </p:sp>
    </p:spTree>
    <p:extLst>
      <p:ext uri="{BB962C8B-B14F-4D97-AF65-F5344CB8AC3E}">
        <p14:creationId xmlns:p14="http://schemas.microsoft.com/office/powerpoint/2010/main" val="1561427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7307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dirty="0" err="1"/>
              <a:t>Iespējams</a:t>
            </a:r>
            <a:r>
              <a:rPr lang="en-GB" dirty="0"/>
              <a:t>,</a:t>
            </a:r>
            <a:r>
              <a:rPr lang="en-GB" baseline="0" dirty="0"/>
              <a:t> </a:t>
            </a:r>
            <a:r>
              <a:rPr lang="en-GB" baseline="0" dirty="0" err="1"/>
              <a:t>te</a:t>
            </a:r>
            <a:r>
              <a:rPr lang="en-GB" baseline="0" dirty="0"/>
              <a:t> </a:t>
            </a:r>
            <a:r>
              <a:rPr lang="en-GB" baseline="0" dirty="0" err="1"/>
              <a:t>jāpasakidro</a:t>
            </a:r>
            <a:r>
              <a:rPr lang="en-GB" baseline="0" dirty="0"/>
              <a:t>, </a:t>
            </a:r>
            <a:r>
              <a:rPr lang="en-GB" baseline="0" dirty="0" err="1"/>
              <a:t>kas</a:t>
            </a:r>
            <a:r>
              <a:rPr lang="en-GB" baseline="0" dirty="0"/>
              <a:t> </a:t>
            </a:r>
            <a:r>
              <a:rPr lang="en-GB" baseline="0" dirty="0" err="1"/>
              <a:t>ir</a:t>
            </a:r>
            <a:r>
              <a:rPr lang="en-GB" baseline="0" dirty="0"/>
              <a:t> </a:t>
            </a:r>
            <a:r>
              <a:rPr lang="en-GB" baseline="0" dirty="0" err="1"/>
              <a:t>iekšējā</a:t>
            </a:r>
            <a:r>
              <a:rPr lang="en-GB" baseline="0" dirty="0"/>
              <a:t> Moodle vide, </a:t>
            </a:r>
            <a:r>
              <a:rPr lang="en-GB" baseline="0" dirty="0" err="1"/>
              <a:t>kurai</a:t>
            </a:r>
            <a:r>
              <a:rPr lang="en-GB" baseline="0" dirty="0"/>
              <a:t> </a:t>
            </a:r>
            <a:r>
              <a:rPr lang="en-GB" baseline="0" dirty="0" err="1"/>
              <a:t>bija</a:t>
            </a:r>
            <a:r>
              <a:rPr lang="en-GB" baseline="0" dirty="0"/>
              <a:t> </a:t>
            </a:r>
            <a:r>
              <a:rPr lang="en-GB" baseline="0" dirty="0" err="1"/>
              <a:t>pieeja</a:t>
            </a:r>
            <a:r>
              <a:rPr lang="en-GB" baseline="0" dirty="0"/>
              <a:t> </a:t>
            </a:r>
            <a:r>
              <a:rPr lang="mr-IN" baseline="0" dirty="0"/>
              <a:t>–</a:t>
            </a:r>
            <a:r>
              <a:rPr lang="en-GB" baseline="0" dirty="0"/>
              <a:t> </a:t>
            </a:r>
            <a:r>
              <a:rPr lang="en-GB" baseline="0" dirty="0" err="1"/>
              <a:t>pilotskolas</a:t>
            </a:r>
            <a:r>
              <a:rPr lang="en-GB" baseline="0" dirty="0"/>
              <a:t> un </a:t>
            </a:r>
            <a:r>
              <a:rPr lang="en-GB" baseline="0" dirty="0" err="1"/>
              <a:t>mjk</a:t>
            </a:r>
            <a:endParaRPr lang="en-GB" baseline="0" dirty="0"/>
          </a:p>
          <a:p>
            <a:r>
              <a:rPr lang="en-GB" baseline="0" dirty="0"/>
              <a:t> </a:t>
            </a:r>
            <a:endParaRPr lang="en-GB" dirty="0"/>
          </a:p>
        </p:txBody>
      </p:sp>
    </p:spTree>
    <p:extLst>
      <p:ext uri="{BB962C8B-B14F-4D97-AF65-F5344CB8AC3E}">
        <p14:creationId xmlns:p14="http://schemas.microsoft.com/office/powerpoint/2010/main" val="1785846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sz="1800" b="1" dirty="0" err="1"/>
              <a:t>Augstskolas</a:t>
            </a:r>
            <a:r>
              <a:rPr lang="en-GB" sz="1800" b="1" dirty="0"/>
              <a:t> </a:t>
            </a:r>
            <a:r>
              <a:rPr lang="mr-IN" sz="1800" b="1" dirty="0"/>
              <a:t>–</a:t>
            </a:r>
            <a:r>
              <a:rPr lang="en-GB" sz="1800" b="1" dirty="0"/>
              <a:t> 13</a:t>
            </a:r>
          </a:p>
          <a:p>
            <a:r>
              <a:rPr lang="en-GB" sz="1800" b="1" dirty="0" err="1"/>
              <a:t>Baznīca</a:t>
            </a:r>
            <a:r>
              <a:rPr lang="en-GB" sz="1800" b="1" dirty="0"/>
              <a:t> - 3</a:t>
            </a:r>
            <a:endParaRPr lang="en-GB" sz="1800" dirty="0"/>
          </a:p>
          <a:p>
            <a:r>
              <a:rPr lang="en-GB" sz="1800" b="1" dirty="0" err="1"/>
              <a:t>Biedrības</a:t>
            </a:r>
            <a:r>
              <a:rPr lang="en-GB" sz="1800" b="1" dirty="0"/>
              <a:t> - 23 (no </a:t>
            </a:r>
            <a:r>
              <a:rPr lang="en-GB" sz="1800" b="1" dirty="0" err="1"/>
              <a:t>tām</a:t>
            </a:r>
            <a:r>
              <a:rPr lang="en-GB" sz="1800" b="1" dirty="0"/>
              <a:t> 3 </a:t>
            </a:r>
            <a:r>
              <a:rPr lang="en-GB" sz="1800" b="1" dirty="0" err="1"/>
              <a:t>vecāku</a:t>
            </a:r>
            <a:r>
              <a:rPr lang="en-GB" sz="1800" b="1" dirty="0"/>
              <a:t> </a:t>
            </a:r>
            <a:r>
              <a:rPr lang="en-GB" sz="1800" b="1" dirty="0" err="1"/>
              <a:t>biedrības</a:t>
            </a:r>
            <a:r>
              <a:rPr lang="en-GB" sz="1800" b="1" dirty="0"/>
              <a:t>)</a:t>
            </a:r>
          </a:p>
          <a:p>
            <a:r>
              <a:rPr lang="en-GB" sz="1800" b="1" dirty="0" err="1"/>
              <a:t>Pašvaldība</a:t>
            </a:r>
            <a:r>
              <a:rPr lang="en-GB" sz="1800" b="1" dirty="0"/>
              <a:t> - 11</a:t>
            </a:r>
            <a:endParaRPr lang="en-GB" sz="1800" dirty="0"/>
          </a:p>
          <a:p>
            <a:r>
              <a:rPr lang="en-GB" sz="1800" b="1" dirty="0" err="1"/>
              <a:t>Sabiedrības</a:t>
            </a:r>
            <a:r>
              <a:rPr lang="en-GB" sz="1800" b="1" dirty="0"/>
              <a:t> </a:t>
            </a:r>
            <a:r>
              <a:rPr lang="en-GB" sz="1800" b="1" dirty="0" err="1"/>
              <a:t>pārstāvis</a:t>
            </a:r>
            <a:r>
              <a:rPr lang="en-GB" sz="1800" b="1" dirty="0"/>
              <a:t> - 15</a:t>
            </a:r>
          </a:p>
          <a:p>
            <a:endParaRPr lang="en-GB" sz="1800" dirty="0"/>
          </a:p>
          <a:p>
            <a:endParaRPr lang="en-GB" sz="1800" dirty="0"/>
          </a:p>
          <a:p>
            <a:endParaRPr lang="en-GB" sz="1800" dirty="0"/>
          </a:p>
          <a:p>
            <a:r>
              <a:rPr lang="en-GB" sz="1800" dirty="0" err="1"/>
              <a:t>Skolas</a:t>
            </a:r>
            <a:r>
              <a:rPr lang="en-GB" sz="1800" dirty="0"/>
              <a:t> </a:t>
            </a:r>
            <a:r>
              <a:rPr lang="en-GB" sz="1800" dirty="0" err="1"/>
              <a:t>vadītājs</a:t>
            </a:r>
            <a:r>
              <a:rPr lang="en-GB" sz="1800" dirty="0"/>
              <a:t> </a:t>
            </a:r>
            <a:r>
              <a:rPr lang="mr-IN" sz="1800" dirty="0"/>
              <a:t>–</a:t>
            </a:r>
            <a:r>
              <a:rPr lang="en-GB" sz="1800" dirty="0"/>
              <a:t> 8</a:t>
            </a:r>
          </a:p>
          <a:p>
            <a:endParaRPr lang="en-GB" sz="1800" dirty="0"/>
          </a:p>
          <a:p>
            <a:r>
              <a:rPr lang="en-GB" sz="1800" dirty="0" err="1"/>
              <a:t>Skolotāji</a:t>
            </a:r>
            <a:r>
              <a:rPr lang="en-GB" sz="1800" dirty="0"/>
              <a:t> - 615 (kas </a:t>
            </a:r>
            <a:r>
              <a:rPr lang="en-GB" sz="1800" dirty="0" err="1"/>
              <a:t>iekļaujas</a:t>
            </a:r>
            <a:r>
              <a:rPr lang="en-GB" sz="1800" dirty="0"/>
              <a:t> </a:t>
            </a:r>
            <a:r>
              <a:rPr lang="en-GB" sz="1800" dirty="0" err="1"/>
              <a:t>tajās</a:t>
            </a:r>
            <a:r>
              <a:rPr lang="en-GB" sz="1800" dirty="0"/>
              <a:t> 485 </a:t>
            </a:r>
            <a:r>
              <a:rPr lang="en-GB" sz="1800" dirty="0" err="1"/>
              <a:t>izglītības</a:t>
            </a:r>
            <a:r>
              <a:rPr lang="en-GB" sz="1800" dirty="0"/>
              <a:t> </a:t>
            </a:r>
            <a:r>
              <a:rPr lang="en-GB" sz="1800" dirty="0" err="1"/>
              <a:t>iestādēs</a:t>
            </a:r>
            <a:r>
              <a:rPr lang="en-GB" sz="1800" dirty="0"/>
              <a:t>)</a:t>
            </a:r>
          </a:p>
          <a:p>
            <a:endParaRPr lang="en-GB" sz="1800" dirty="0"/>
          </a:p>
          <a:p>
            <a:r>
              <a:rPr lang="en-GB" sz="1800" dirty="0" err="1"/>
              <a:t>Pedagoģijas</a:t>
            </a:r>
            <a:r>
              <a:rPr lang="en-GB" sz="1800" dirty="0"/>
              <a:t> students - 1</a:t>
            </a:r>
          </a:p>
          <a:p>
            <a:endParaRPr lang="en-GB" sz="1800" b="1" dirty="0"/>
          </a:p>
          <a:p>
            <a:endParaRPr lang="en-GB" sz="1800" b="1" dirty="0"/>
          </a:p>
          <a:p>
            <a:r>
              <a:rPr lang="en-GB" sz="1800" b="1" dirty="0" err="1"/>
              <a:t>Skolēns</a:t>
            </a:r>
            <a:r>
              <a:rPr lang="en-GB" sz="1800" b="1" dirty="0"/>
              <a:t> </a:t>
            </a:r>
            <a:r>
              <a:rPr lang="mr-IN" sz="1800" b="1" dirty="0"/>
              <a:t>–</a:t>
            </a:r>
            <a:r>
              <a:rPr lang="en-GB" sz="1800" b="1" dirty="0"/>
              <a:t> 2</a:t>
            </a:r>
          </a:p>
          <a:p>
            <a:r>
              <a:rPr lang="en-GB" sz="1800" b="1" dirty="0" err="1"/>
              <a:t>Valsts</a:t>
            </a:r>
            <a:r>
              <a:rPr lang="en-GB" sz="1800" b="1" dirty="0"/>
              <a:t> </a:t>
            </a:r>
            <a:r>
              <a:rPr lang="en-GB" sz="1800" b="1" dirty="0" err="1"/>
              <a:t>iestādes</a:t>
            </a:r>
            <a:r>
              <a:rPr lang="en-GB" sz="1800" b="1" dirty="0"/>
              <a:t> </a:t>
            </a:r>
            <a:r>
              <a:rPr lang="mr-IN" sz="1800" b="1" dirty="0"/>
              <a:t>–</a:t>
            </a:r>
            <a:r>
              <a:rPr lang="en-GB" sz="1800" b="1" dirty="0"/>
              <a:t> 8</a:t>
            </a:r>
            <a:endParaRPr lang="en-GB" sz="1800" dirty="0"/>
          </a:p>
          <a:p>
            <a:r>
              <a:rPr lang="en-GB" sz="1800" b="1" dirty="0" err="1"/>
              <a:t>Vecāki</a:t>
            </a:r>
            <a:r>
              <a:rPr lang="en-GB" sz="1800" b="1" dirty="0"/>
              <a:t> - 29</a:t>
            </a:r>
          </a:p>
          <a:p>
            <a:endParaRPr lang="en-GB" sz="1800" dirty="0"/>
          </a:p>
          <a:p>
            <a:endParaRPr lang="en-GB" sz="1800" dirty="0"/>
          </a:p>
          <a:p>
            <a:endParaRPr lang="en-GB" sz="1800" dirty="0"/>
          </a:p>
          <a:p>
            <a:r>
              <a:rPr lang="en-GB" sz="1800" dirty="0" err="1"/>
              <a:t>Nekvalificējmi</a:t>
            </a:r>
            <a:r>
              <a:rPr lang="en-GB" sz="1800" dirty="0"/>
              <a:t> </a:t>
            </a:r>
            <a:r>
              <a:rPr lang="mr-IN" sz="1800" dirty="0"/>
              <a:t>–</a:t>
            </a:r>
            <a:r>
              <a:rPr lang="en-GB" sz="1800" dirty="0"/>
              <a:t> 32</a:t>
            </a:r>
          </a:p>
          <a:p>
            <a:pPr marL="0" marR="0" indent="0" defTabSz="914400" eaLnBrk="1" fontAlgn="auto" latinLnBrk="0" hangingPunct="1">
              <a:lnSpc>
                <a:spcPct val="100000"/>
              </a:lnSpc>
              <a:spcBef>
                <a:spcPts val="0"/>
              </a:spcBef>
              <a:spcAft>
                <a:spcPts val="0"/>
              </a:spcAft>
              <a:buClrTx/>
              <a:buSzTx/>
              <a:buFontTx/>
              <a:buNone/>
              <a:tabLst/>
              <a:defRPr/>
            </a:pPr>
            <a:r>
              <a:rPr lang="en-GB" sz="1800" dirty="0"/>
              <a:t>Citi </a:t>
            </a:r>
            <a:r>
              <a:rPr lang="mr-IN" sz="1800" dirty="0"/>
              <a:t>–</a:t>
            </a:r>
            <a:r>
              <a:rPr lang="en-GB" sz="1800" dirty="0"/>
              <a:t> 9</a:t>
            </a:r>
          </a:p>
          <a:p>
            <a:endParaRPr lang="en-GB" sz="1800" dirty="0"/>
          </a:p>
          <a:p>
            <a:endParaRPr lang="en-GB" dirty="0"/>
          </a:p>
        </p:txBody>
      </p:sp>
    </p:spTree>
    <p:extLst>
      <p:ext uri="{BB962C8B-B14F-4D97-AF65-F5344CB8AC3E}">
        <p14:creationId xmlns:p14="http://schemas.microsoft.com/office/powerpoint/2010/main" val="2052887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US">
                <a:solidFill>
                  <a:schemeClr val="tx1"/>
                </a:solidFill>
              </a:rPr>
              <a:t>~ 11 400</a:t>
            </a:r>
            <a:br>
              <a:rPr lang="en-US" sz="1200" b="0">
                <a:solidFill>
                  <a:schemeClr val="tx1"/>
                </a:solidFill>
              </a:rPr>
            </a:br>
            <a:r>
              <a:rPr lang="en-US" sz="1200" b="0">
                <a:solidFill>
                  <a:schemeClr val="tx1"/>
                </a:solidFill>
              </a:rPr>
              <a:t>izglītības jomā strādājošie</a:t>
            </a:r>
            <a:br>
              <a:rPr lang="en-US" sz="1200" b="0">
                <a:solidFill>
                  <a:schemeClr val="tx1"/>
                </a:solidFill>
              </a:rPr>
            </a:br>
            <a:r>
              <a:rPr lang="en-US" sz="1200" b="0">
                <a:solidFill>
                  <a:schemeClr val="tx1"/>
                </a:solidFill>
              </a:rPr>
              <a:t>iesaistījušies sabiedriskajā apspriešanā </a:t>
            </a:r>
            <a:br>
              <a:rPr lang="en-US" sz="1200" b="0">
                <a:solidFill>
                  <a:schemeClr val="tx1"/>
                </a:solidFill>
              </a:rPr>
            </a:br>
            <a:br>
              <a:rPr lang="en-US" sz="1200" b="0">
                <a:solidFill>
                  <a:schemeClr val="tx1"/>
                </a:solidFill>
              </a:rPr>
            </a:br>
            <a:r>
              <a:rPr lang="en-US" sz="1200">
                <a:solidFill>
                  <a:schemeClr val="tx1"/>
                </a:solidFill>
              </a:rPr>
              <a:t>katrs 4. izglītības jomas pārstāvis, ja pieņemam,</a:t>
            </a:r>
            <a:r>
              <a:rPr lang="en-US" sz="1200" baseline="0">
                <a:solidFill>
                  <a:schemeClr val="tx1"/>
                </a:solidFill>
              </a:rPr>
              <a:t> ka Latvijā ir ap 42 000 skolotāju.</a:t>
            </a:r>
            <a:endParaRPr lang="en-GB"/>
          </a:p>
        </p:txBody>
      </p:sp>
    </p:spTree>
    <p:extLst>
      <p:ext uri="{BB962C8B-B14F-4D97-AF65-F5344CB8AC3E}">
        <p14:creationId xmlns:p14="http://schemas.microsoft.com/office/powerpoint/2010/main" val="2002417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sz="1600" dirty="0" err="1"/>
              <a:t>Paldies</a:t>
            </a:r>
            <a:r>
              <a:rPr lang="en-GB" sz="1600" baseline="0" dirty="0"/>
              <a:t> </a:t>
            </a:r>
            <a:r>
              <a:rPr lang="en-GB" sz="1600" baseline="0" dirty="0" err="1"/>
              <a:t>visiem</a:t>
            </a:r>
            <a:r>
              <a:rPr lang="en-GB" sz="1600" baseline="0" dirty="0"/>
              <a:t> </a:t>
            </a:r>
            <a:r>
              <a:rPr lang="en-GB" sz="1600" baseline="0" dirty="0" err="1"/>
              <a:t>iesniedzējiem</a:t>
            </a:r>
            <a:r>
              <a:rPr lang="en-GB" sz="1600" baseline="0" dirty="0"/>
              <a:t>!</a:t>
            </a:r>
          </a:p>
          <a:p>
            <a:r>
              <a:rPr lang="en-GB" sz="1600" baseline="0" dirty="0" err="1"/>
              <a:t>Pēc</a:t>
            </a:r>
            <a:r>
              <a:rPr lang="en-GB" sz="1600" baseline="0" dirty="0"/>
              <a:t> </a:t>
            </a:r>
            <a:r>
              <a:rPr lang="en-GB" sz="1600" baseline="0" dirty="0" err="1"/>
              <a:t>būtības</a:t>
            </a:r>
            <a:r>
              <a:rPr lang="en-GB" sz="1600" baseline="0" dirty="0"/>
              <a:t>  - visas </a:t>
            </a:r>
            <a:r>
              <a:rPr lang="en-GB" sz="1600" baseline="0" dirty="0" err="1"/>
              <a:t>būtiskākās</a:t>
            </a:r>
            <a:r>
              <a:rPr lang="en-GB" sz="1600" baseline="0" dirty="0"/>
              <a:t> </a:t>
            </a:r>
            <a:r>
              <a:rPr lang="en-GB" sz="1600" baseline="0" dirty="0" err="1"/>
              <a:t>primārās</a:t>
            </a:r>
            <a:r>
              <a:rPr lang="en-GB" sz="1600" baseline="0" dirty="0"/>
              <a:t> </a:t>
            </a:r>
            <a:r>
              <a:rPr lang="en-GB" sz="1600" baseline="0" dirty="0" err="1"/>
              <a:t>sabiedrības</a:t>
            </a:r>
            <a:r>
              <a:rPr lang="en-GB" sz="1600" baseline="0" dirty="0"/>
              <a:t> </a:t>
            </a:r>
            <a:r>
              <a:rPr lang="en-GB" sz="1600" baseline="0" dirty="0" err="1"/>
              <a:t>grupas</a:t>
            </a:r>
            <a:r>
              <a:rPr lang="en-GB" sz="1600" baseline="0" dirty="0"/>
              <a:t>, </a:t>
            </a:r>
            <a:r>
              <a:rPr lang="en-GB" sz="1600" baseline="0" dirty="0" err="1"/>
              <a:t>kurām</a:t>
            </a:r>
            <a:r>
              <a:rPr lang="en-GB" sz="1600" baseline="0" dirty="0"/>
              <a:t> </a:t>
            </a:r>
            <a:r>
              <a:rPr lang="en-GB" sz="1600" baseline="0" dirty="0" err="1"/>
              <a:t>būtu</a:t>
            </a:r>
            <a:r>
              <a:rPr lang="en-GB" sz="1600" baseline="0" dirty="0"/>
              <a:t> </a:t>
            </a:r>
            <a:r>
              <a:rPr lang="en-GB" sz="1600" baseline="0" dirty="0" err="1"/>
              <a:t>aktuāls</a:t>
            </a:r>
            <a:r>
              <a:rPr lang="en-GB" sz="1600" baseline="0" dirty="0"/>
              <a:t> </a:t>
            </a:r>
            <a:r>
              <a:rPr lang="en-GB" sz="1600" baseline="0" dirty="0" err="1"/>
              <a:t>mācību</a:t>
            </a:r>
            <a:r>
              <a:rPr lang="en-GB" sz="1600" baseline="0" dirty="0"/>
              <a:t> </a:t>
            </a:r>
            <a:r>
              <a:rPr lang="en-GB" sz="1600" baseline="0" dirty="0" err="1"/>
              <a:t>saturs</a:t>
            </a:r>
            <a:r>
              <a:rPr lang="en-GB" sz="1600" baseline="0" dirty="0"/>
              <a:t>, </a:t>
            </a:r>
            <a:r>
              <a:rPr lang="en-GB" sz="1600" baseline="0" dirty="0" err="1"/>
              <a:t>ir</a:t>
            </a:r>
            <a:r>
              <a:rPr lang="en-GB" sz="1600" baseline="0" dirty="0"/>
              <a:t> </a:t>
            </a:r>
            <a:r>
              <a:rPr lang="en-GB" sz="1600" baseline="0" dirty="0" err="1"/>
              <a:t>izteikušas</a:t>
            </a:r>
            <a:r>
              <a:rPr lang="en-GB" sz="1600" baseline="0" dirty="0"/>
              <a:t> </a:t>
            </a:r>
            <a:r>
              <a:rPr lang="en-GB" sz="1600" baseline="0" dirty="0" err="1"/>
              <a:t>savue</a:t>
            </a:r>
            <a:r>
              <a:rPr lang="en-GB" sz="1600" baseline="0" dirty="0"/>
              <a:t> </a:t>
            </a:r>
            <a:r>
              <a:rPr lang="en-GB" sz="1600" baseline="0" dirty="0" err="1"/>
              <a:t>viedokli</a:t>
            </a:r>
            <a:r>
              <a:rPr lang="en-GB" sz="1600" baseline="0" dirty="0"/>
              <a:t>.</a:t>
            </a:r>
          </a:p>
          <a:p>
            <a:endParaRPr lang="en-GB" sz="1600" baseline="0" dirty="0"/>
          </a:p>
        </p:txBody>
      </p:sp>
    </p:spTree>
    <p:extLst>
      <p:ext uri="{BB962C8B-B14F-4D97-AF65-F5344CB8AC3E}">
        <p14:creationId xmlns:p14="http://schemas.microsoft.com/office/powerpoint/2010/main" val="40254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821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lv-LV" dirty="0"/>
              <a:t>Mūsdienu bērniem ir jāiemācās dzīvot pasaulē, kas nepārtraukti mainās, un nākotnē jābūt gataviem radīt līdz tam nepieredzētu ekonomisko, politisko, sociālo un kultūras vidi.</a:t>
            </a:r>
          </a:p>
        </p:txBody>
      </p:sp>
    </p:spTree>
    <p:extLst>
      <p:ext uri="{BB962C8B-B14F-4D97-AF65-F5344CB8AC3E}">
        <p14:creationId xmlns:p14="http://schemas.microsoft.com/office/powerpoint/2010/main" val="3459194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9434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808038"/>
            <a:ext cx="7183438" cy="404177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282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noRot="1" noChangeAspect="1"/>
          </p:cNvSpPr>
          <p:nvPr>
            <p:ph type="sldImg"/>
          </p:nvPr>
        </p:nvSpPr>
        <p:spPr>
          <a:xfrm>
            <a:off x="26988" y="744538"/>
            <a:ext cx="6615112" cy="3722687"/>
          </a:xfrm>
          <a:prstGeom prst="rect">
            <a:avLst/>
          </a:prstGeom>
        </p:spPr>
        <p:txBody>
          <a:bodyPr/>
          <a:lstStyle/>
          <a:p>
            <a:endParaRPr/>
          </a:p>
        </p:txBody>
      </p:sp>
      <p:sp>
        <p:nvSpPr>
          <p:cNvPr id="648" name="Shape 648"/>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a:t>100% </a:t>
            </a:r>
            <a:r>
              <a:rPr lang="en-GB" dirty="0" err="1"/>
              <a:t>visu</a:t>
            </a:r>
            <a:r>
              <a:rPr lang="en-GB" dirty="0"/>
              <a:t> </a:t>
            </a:r>
            <a:r>
              <a:rPr lang="en-GB" dirty="0" err="1"/>
              <a:t>skolu</a:t>
            </a:r>
            <a:r>
              <a:rPr lang="en-GB" dirty="0"/>
              <a:t> un </a:t>
            </a:r>
            <a:r>
              <a:rPr lang="en-GB" dirty="0" err="1"/>
              <a:t>pirmsskolu</a:t>
            </a:r>
            <a:r>
              <a:rPr lang="en-GB" dirty="0"/>
              <a:t> </a:t>
            </a:r>
            <a:r>
              <a:rPr lang="en-GB" dirty="0" err="1"/>
              <a:t>vadības</a:t>
            </a:r>
            <a:r>
              <a:rPr lang="en-GB" dirty="0"/>
              <a:t> </a:t>
            </a:r>
            <a:r>
              <a:rPr lang="en-GB" dirty="0" err="1"/>
              <a:t>komandas</a:t>
            </a:r>
            <a:r>
              <a:rPr lang="en-GB" dirty="0"/>
              <a:t> </a:t>
            </a:r>
            <a:r>
              <a:rPr lang="en-GB" dirty="0" err="1"/>
              <a:t>nākamo</a:t>
            </a:r>
            <a:r>
              <a:rPr lang="en-GB" dirty="0"/>
              <a:t> </a:t>
            </a:r>
            <a:r>
              <a:rPr lang="en-GB" dirty="0" err="1"/>
              <a:t>divu</a:t>
            </a:r>
            <a:r>
              <a:rPr lang="en-GB" dirty="0"/>
              <a:t> </a:t>
            </a:r>
            <a:r>
              <a:rPr lang="en-GB" dirty="0" err="1"/>
              <a:t>gadu</a:t>
            </a:r>
            <a:r>
              <a:rPr lang="en-GB" dirty="0"/>
              <a:t> </a:t>
            </a:r>
            <a:r>
              <a:rPr lang="en-GB" dirty="0" err="1"/>
              <a:t>laikā</a:t>
            </a:r>
            <a:r>
              <a:rPr lang="en-GB" dirty="0"/>
              <a:t> – </a:t>
            </a:r>
            <a:r>
              <a:rPr lang="en-GB" dirty="0" err="1"/>
              <a:t>līdz</a:t>
            </a:r>
            <a:r>
              <a:rPr lang="en-GB" dirty="0"/>
              <a:t> </a:t>
            </a:r>
            <a:r>
              <a:rPr lang="en-GB" dirty="0" err="1"/>
              <a:t>ieviešanas</a:t>
            </a:r>
            <a:r>
              <a:rPr lang="en-GB" dirty="0"/>
              <a:t> </a:t>
            </a:r>
            <a:r>
              <a:rPr lang="en-GB" dirty="0" err="1"/>
              <a:t>uzsākšanai</a:t>
            </a:r>
            <a:r>
              <a:rPr lang="en-GB" dirty="0"/>
              <a:t> – </a:t>
            </a:r>
            <a:r>
              <a:rPr lang="en-GB" dirty="0" err="1"/>
              <a:t>būs</a:t>
            </a:r>
            <a:r>
              <a:rPr lang="en-GB" dirty="0"/>
              <a:t> </a:t>
            </a:r>
            <a:r>
              <a:rPr lang="en-GB" dirty="0" err="1"/>
              <a:t>piedalījušies</a:t>
            </a:r>
            <a:r>
              <a:rPr lang="en-GB" dirty="0"/>
              <a:t> </a:t>
            </a:r>
            <a:r>
              <a:rPr lang="en-GB" dirty="0" err="1"/>
              <a:t>mācībās</a:t>
            </a:r>
            <a:r>
              <a:rPr lang="en-GB" dirty="0"/>
              <a:t>, </a:t>
            </a:r>
            <a:r>
              <a:rPr lang="en-GB" dirty="0" err="1"/>
              <a:t>ko</a:t>
            </a:r>
            <a:r>
              <a:rPr lang="en-GB" dirty="0"/>
              <a:t> </a:t>
            </a:r>
            <a:r>
              <a:rPr lang="en-GB" dirty="0" err="1"/>
              <a:t>īstenos</a:t>
            </a:r>
            <a:r>
              <a:rPr lang="en-GB" dirty="0"/>
              <a:t> </a:t>
            </a:r>
            <a:r>
              <a:rPr lang="en-GB" dirty="0" err="1"/>
              <a:t>Latvijas</a:t>
            </a:r>
            <a:r>
              <a:rPr lang="en-GB" dirty="0"/>
              <a:t> </a:t>
            </a:r>
            <a:r>
              <a:rPr lang="en-GB" dirty="0" err="1"/>
              <a:t>Universitāte</a:t>
            </a:r>
            <a:r>
              <a:rPr lang="en-GB" dirty="0"/>
              <a:t> </a:t>
            </a:r>
            <a:r>
              <a:rPr lang="en-GB" dirty="0" err="1"/>
              <a:t>kā</a:t>
            </a:r>
            <a:r>
              <a:rPr lang="en-GB" dirty="0"/>
              <a:t> </a:t>
            </a:r>
            <a:r>
              <a:rPr lang="en-GB" dirty="0" err="1"/>
              <a:t>projekta</a:t>
            </a:r>
            <a:r>
              <a:rPr lang="en-GB" dirty="0"/>
              <a:t> </a:t>
            </a:r>
            <a:r>
              <a:rPr lang="en-GB" dirty="0" err="1"/>
              <a:t>sadarbības</a:t>
            </a:r>
            <a:r>
              <a:rPr lang="en-GB" dirty="0"/>
              <a:t> </a:t>
            </a:r>
            <a:r>
              <a:rPr lang="en-GB" dirty="0" err="1"/>
              <a:t>partneris</a:t>
            </a:r>
            <a:r>
              <a:rPr lang="en-GB"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xfrm>
            <a:off x="26988" y="744538"/>
            <a:ext cx="6615112" cy="3722687"/>
          </a:xfrm>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lvl1pPr>
              <a:defRPr sz="2000">
                <a:latin typeface="Arial"/>
                <a:ea typeface="Arial"/>
                <a:cs typeface="Arial"/>
                <a:sym typeface="Arial"/>
              </a:defRPr>
            </a:lvl1pPr>
          </a:lstStyle>
          <a:p>
            <a:endParaRPr dirty="0"/>
          </a:p>
        </p:txBody>
      </p:sp>
    </p:spTree>
    <p:extLst>
      <p:ext uri="{BB962C8B-B14F-4D97-AF65-F5344CB8AC3E}">
        <p14:creationId xmlns:p14="http://schemas.microsoft.com/office/powerpoint/2010/main" val="121079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US" dirty="0" err="1"/>
              <a:t>Mācību</a:t>
            </a:r>
            <a:r>
              <a:rPr lang="en-US" dirty="0"/>
              <a:t> </a:t>
            </a:r>
            <a:r>
              <a:rPr lang="en-US" dirty="0" err="1"/>
              <a:t>saturs</a:t>
            </a:r>
            <a:r>
              <a:rPr lang="en-US" dirty="0"/>
              <a:t> </a:t>
            </a:r>
            <a:r>
              <a:rPr lang="en-US" dirty="0" err="1"/>
              <a:t>veidots</a:t>
            </a:r>
            <a:r>
              <a:rPr lang="en-US" dirty="0"/>
              <a:t> </a:t>
            </a:r>
            <a:r>
              <a:rPr lang="lv-LV" dirty="0"/>
              <a:t>no</a:t>
            </a:r>
            <a:r>
              <a:rPr lang="lv-LV" baseline="0" dirty="0"/>
              <a:t> skolēna perspektīvas </a:t>
            </a:r>
            <a:r>
              <a:rPr lang="mr-IN" baseline="0" dirty="0"/>
              <a:t>–</a:t>
            </a:r>
            <a:r>
              <a:rPr lang="lv-LV" baseline="0" dirty="0"/>
              <a:t> noformulējot, kādu mēs gribam redzēt skolas beidzēju, tad pārējo mācību satura struktūru atvasinot no šīs vīzijas. Rosinām par katru savu stundu padomāt: vai un kā tie sasniedzamie rezultāti, ko esmu izvirzījusi šodienas stundai, palīdzēs skolēnam kļūt par šādu </a:t>
            </a:r>
            <a:r>
              <a:rPr lang="lv-LV" baseline="0" dirty="0" err="1"/>
              <a:t>cilvēlku</a:t>
            </a:r>
            <a:r>
              <a:rPr lang="lv-LV" baseline="0" dirty="0"/>
              <a:t>? Vai arī skolēnam ir skaidrs, ko un kāpēc viņš šodien mācās, lai darītājā saskatītu jēgu?</a:t>
            </a:r>
            <a:endParaRPr lang="en-US" dirty="0"/>
          </a:p>
        </p:txBody>
      </p:sp>
    </p:spTree>
    <p:extLst>
      <p:ext uri="{BB962C8B-B14F-4D97-AF65-F5344CB8AC3E}">
        <p14:creationId xmlns:p14="http://schemas.microsoft.com/office/powerpoint/2010/main" val="7309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77607" y="9428584"/>
            <a:ext cx="2889938" cy="498055"/>
          </a:xfrm>
          <a:prstGeom prst="rect">
            <a:avLst/>
          </a:prstGeom>
        </p:spPr>
        <p:txBody>
          <a:bodyPr/>
          <a:lstStyle/>
          <a:p>
            <a:fld id="{7690F26E-90AA-40A0-910E-01182809005F}" type="slidenum">
              <a:rPr lang="lv-LV" smtClean="0">
                <a:latin typeface="Calibri"/>
              </a:rPr>
              <a:pPr/>
              <a:t>10</a:t>
            </a:fld>
            <a:endParaRPr lang="lv-LV">
              <a:latin typeface="Calibri"/>
            </a:endParaRPr>
          </a:p>
        </p:txBody>
      </p:sp>
    </p:spTree>
    <p:extLst>
      <p:ext uri="{BB962C8B-B14F-4D97-AF65-F5344CB8AC3E}">
        <p14:creationId xmlns:p14="http://schemas.microsoft.com/office/powerpoint/2010/main" val="40558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US" dirty="0" err="1"/>
              <a:t>Nākamais</a:t>
            </a:r>
            <a:r>
              <a:rPr lang="en-US" dirty="0"/>
              <a:t> </a:t>
            </a:r>
            <a:r>
              <a:rPr lang="en-US" dirty="0" err="1"/>
              <a:t>jautājums</a:t>
            </a:r>
            <a:r>
              <a:rPr lang="en-US" dirty="0"/>
              <a:t>, </a:t>
            </a:r>
            <a:r>
              <a:rPr lang="en-US" dirty="0" err="1"/>
              <a:t>ko</a:t>
            </a:r>
            <a:r>
              <a:rPr lang="en-US" dirty="0"/>
              <a:t> </a:t>
            </a:r>
            <a:r>
              <a:rPr lang="en-US" dirty="0" err="1"/>
              <a:t>uzdevām</a:t>
            </a:r>
            <a:r>
              <a:rPr lang="en-US" dirty="0"/>
              <a:t>, </a:t>
            </a:r>
            <a:r>
              <a:rPr lang="en-US" dirty="0" err="1"/>
              <a:t>ir</a:t>
            </a:r>
            <a:r>
              <a:rPr lang="en-US" dirty="0"/>
              <a:t> </a:t>
            </a:r>
            <a:r>
              <a:rPr lang="mr-IN" dirty="0"/>
              <a:t>–</a:t>
            </a:r>
            <a:r>
              <a:rPr lang="en-US" dirty="0"/>
              <a:t> </a:t>
            </a:r>
            <a:r>
              <a:rPr lang="en-US" dirty="0" err="1"/>
              <a:t>kas</a:t>
            </a:r>
            <a:r>
              <a:rPr lang="en-US" dirty="0"/>
              <a:t> </a:t>
            </a:r>
            <a:r>
              <a:rPr lang="en-US" dirty="0" err="1"/>
              <a:t>skolēnam</a:t>
            </a:r>
            <a:r>
              <a:rPr lang="en-US" dirty="0"/>
              <a:t> </a:t>
            </a:r>
            <a:r>
              <a:rPr lang="en-US" dirty="0" err="1"/>
              <a:t>tāpēc</a:t>
            </a:r>
            <a:r>
              <a:rPr lang="en-US" dirty="0"/>
              <a:t> </a:t>
            </a:r>
            <a:r>
              <a:rPr lang="en-US" dirty="0" err="1"/>
              <a:t>jāiemācās</a:t>
            </a:r>
            <a:r>
              <a:rPr lang="en-US" dirty="0"/>
              <a:t>?</a:t>
            </a:r>
            <a:r>
              <a:rPr lang="en-US" baseline="0" dirty="0"/>
              <a:t> </a:t>
            </a:r>
            <a:r>
              <a:rPr lang="en-US" baseline="0" dirty="0" err="1"/>
              <a:t>Mācību</a:t>
            </a:r>
            <a:r>
              <a:rPr lang="en-US" baseline="0" dirty="0"/>
              <a:t> </a:t>
            </a:r>
            <a:r>
              <a:rPr lang="en-US" baseline="0" dirty="0" err="1"/>
              <a:t>saturs</a:t>
            </a:r>
            <a:r>
              <a:rPr lang="en-US" baseline="0" dirty="0"/>
              <a:t> </a:t>
            </a:r>
            <a:r>
              <a:rPr lang="en-US" baseline="0" dirty="0" err="1"/>
              <a:t>veidojas</a:t>
            </a:r>
            <a:r>
              <a:rPr lang="en-US" baseline="0" dirty="0"/>
              <a:t> no trim </a:t>
            </a:r>
            <a:r>
              <a:rPr lang="en-US" baseline="0" dirty="0" err="1"/>
              <a:t>dimensijām</a:t>
            </a:r>
            <a:r>
              <a:rPr lang="en-US" baseline="0" dirty="0"/>
              <a:t>. </a:t>
            </a:r>
          </a:p>
          <a:p>
            <a:r>
              <a:rPr lang="en-US" baseline="0" dirty="0" err="1"/>
              <a:t>Zināšanām</a:t>
            </a:r>
            <a:r>
              <a:rPr lang="en-US" baseline="0" dirty="0"/>
              <a:t>, </a:t>
            </a:r>
            <a:r>
              <a:rPr lang="en-US" baseline="0" dirty="0" err="1"/>
              <a:t>izpratnes</a:t>
            </a:r>
            <a:r>
              <a:rPr lang="en-US" baseline="0" dirty="0"/>
              <a:t> un </a:t>
            </a:r>
            <a:r>
              <a:rPr lang="en-US" baseline="0" dirty="0" err="1"/>
              <a:t>pamatprasmēm</a:t>
            </a:r>
            <a:r>
              <a:rPr lang="en-US" baseline="0" dirty="0"/>
              <a:t> </a:t>
            </a:r>
            <a:r>
              <a:rPr lang="en-US" baseline="0" dirty="0" err="1"/>
              <a:t>nozīmīgās</a:t>
            </a:r>
            <a:r>
              <a:rPr lang="en-US" baseline="0" dirty="0"/>
              <a:t> </a:t>
            </a:r>
            <a:r>
              <a:rPr lang="en-US" baseline="0" dirty="0" err="1"/>
              <a:t>cilvēka</a:t>
            </a:r>
            <a:r>
              <a:rPr lang="en-US" baseline="0" dirty="0"/>
              <a:t> </a:t>
            </a:r>
            <a:r>
              <a:rPr lang="en-US" baseline="0" dirty="0" err="1"/>
              <a:t>darbības</a:t>
            </a:r>
            <a:r>
              <a:rPr lang="en-US" baseline="0" dirty="0"/>
              <a:t> </a:t>
            </a:r>
            <a:r>
              <a:rPr lang="en-US" baseline="0" dirty="0" err="1"/>
              <a:t>jomās</a:t>
            </a:r>
            <a:r>
              <a:rPr lang="en-US" baseline="0" dirty="0"/>
              <a:t>; </a:t>
            </a:r>
            <a:r>
              <a:rPr lang="en-US" baseline="0" dirty="0" err="1"/>
              <a:t>vispārīgajām</a:t>
            </a:r>
            <a:r>
              <a:rPr lang="en-US" baseline="0" dirty="0"/>
              <a:t> </a:t>
            </a:r>
            <a:r>
              <a:rPr lang="en-US" baseline="0" dirty="0" err="1"/>
              <a:t>jeb</a:t>
            </a:r>
            <a:r>
              <a:rPr lang="en-US" baseline="0" dirty="0"/>
              <a:t> </a:t>
            </a:r>
            <a:r>
              <a:rPr lang="en-US" baseline="0" dirty="0" err="1"/>
              <a:t>caurviju</a:t>
            </a:r>
            <a:r>
              <a:rPr lang="en-US" baseline="0" dirty="0"/>
              <a:t> </a:t>
            </a:r>
            <a:r>
              <a:rPr lang="en-US" baseline="0" dirty="0" err="1"/>
              <a:t>prasmēm</a:t>
            </a:r>
            <a:r>
              <a:rPr lang="en-US" baseline="0" dirty="0"/>
              <a:t> un </a:t>
            </a:r>
            <a:r>
              <a:rPr lang="en-US" baseline="0" dirty="0" err="1"/>
              <a:t>ieradumiem</a:t>
            </a:r>
            <a:r>
              <a:rPr lang="en-US" baseline="0" dirty="0"/>
              <a:t>, </a:t>
            </a:r>
            <a:r>
              <a:rPr lang="en-US" baseline="0" dirty="0" err="1"/>
              <a:t>kas</a:t>
            </a:r>
            <a:r>
              <a:rPr lang="en-US" baseline="0" dirty="0"/>
              <a:t> </a:t>
            </a:r>
            <a:r>
              <a:rPr lang="en-US" baseline="0" dirty="0" err="1"/>
              <a:t>balstīti</a:t>
            </a:r>
            <a:r>
              <a:rPr lang="en-US" baseline="0" dirty="0"/>
              <a:t> </a:t>
            </a:r>
            <a:r>
              <a:rPr lang="en-US" baseline="0" dirty="0" err="1"/>
              <a:t>vērtībās</a:t>
            </a:r>
            <a:r>
              <a:rPr lang="en-US" baseline="0" dirty="0"/>
              <a:t>. </a:t>
            </a:r>
            <a:r>
              <a:rPr lang="en-US" baseline="0" dirty="0" err="1"/>
              <a:t>Skolā</a:t>
            </a:r>
            <a:r>
              <a:rPr lang="en-US" baseline="0" dirty="0"/>
              <a:t> </a:t>
            </a:r>
            <a:r>
              <a:rPr lang="en-US" baseline="0" dirty="0" err="1"/>
              <a:t>varam</a:t>
            </a:r>
            <a:r>
              <a:rPr lang="en-US" baseline="0" dirty="0"/>
              <a:t> </a:t>
            </a:r>
            <a:r>
              <a:rPr lang="en-US" baseline="0" dirty="0" err="1"/>
              <a:t>radīt</a:t>
            </a:r>
            <a:r>
              <a:rPr lang="en-US" baseline="0" dirty="0"/>
              <a:t> </a:t>
            </a:r>
            <a:r>
              <a:rPr lang="en-US" baseline="0" dirty="0" err="1"/>
              <a:t>priekšnoteikumus</a:t>
            </a:r>
            <a:r>
              <a:rPr lang="en-US" baseline="0" dirty="0"/>
              <a:t>, </a:t>
            </a:r>
            <a:r>
              <a:rPr lang="en-US" baseline="0" dirty="0" err="1"/>
              <a:t>lai</a:t>
            </a:r>
            <a:r>
              <a:rPr lang="en-US" baseline="0" dirty="0"/>
              <a:t> </a:t>
            </a:r>
            <a:r>
              <a:rPr lang="en-US" baseline="0" dirty="0" err="1"/>
              <a:t>veidotos</a:t>
            </a:r>
            <a:r>
              <a:rPr lang="en-US" baseline="0" dirty="0"/>
              <a:t> </a:t>
            </a:r>
            <a:r>
              <a:rPr lang="en-US" baseline="0" dirty="0" err="1"/>
              <a:t>ieradumi</a:t>
            </a:r>
            <a:r>
              <a:rPr lang="en-US" baseline="0" dirty="0"/>
              <a:t>, </a:t>
            </a:r>
            <a:r>
              <a:rPr lang="en-US" baseline="0" dirty="0" err="1"/>
              <a:t>kas</a:t>
            </a:r>
            <a:r>
              <a:rPr lang="en-US" baseline="0" dirty="0"/>
              <a:t> </a:t>
            </a:r>
            <a:r>
              <a:rPr lang="en-US" baseline="0" dirty="0" err="1"/>
              <a:t>skolēna</a:t>
            </a:r>
            <a:r>
              <a:rPr lang="en-US" baseline="0" dirty="0"/>
              <a:t> </a:t>
            </a:r>
            <a:r>
              <a:rPr lang="en-US" baseline="0" dirty="0" err="1"/>
              <a:t>dzīves</a:t>
            </a:r>
            <a:r>
              <a:rPr lang="en-US" baseline="0" dirty="0"/>
              <a:t> </a:t>
            </a:r>
            <a:r>
              <a:rPr lang="en-US" baseline="0" dirty="0" err="1"/>
              <a:t>gaitā</a:t>
            </a:r>
            <a:r>
              <a:rPr lang="en-US" baseline="0" dirty="0"/>
              <a:t>, </a:t>
            </a:r>
            <a:r>
              <a:rPr lang="en-US" baseline="0" dirty="0" err="1"/>
              <a:t>apzināti</a:t>
            </a:r>
            <a:r>
              <a:rPr lang="en-US" baseline="0" dirty="0"/>
              <a:t> </a:t>
            </a:r>
            <a:r>
              <a:rPr lang="en-US" baseline="0" dirty="0" err="1"/>
              <a:t>pieņemti</a:t>
            </a:r>
            <a:r>
              <a:rPr lang="en-US" baseline="0" dirty="0"/>
              <a:t>, </a:t>
            </a:r>
            <a:r>
              <a:rPr lang="en-US" baseline="0" dirty="0" err="1"/>
              <a:t>kļūtu</a:t>
            </a:r>
            <a:r>
              <a:rPr lang="en-US" baseline="0" dirty="0"/>
              <a:t> par </a:t>
            </a:r>
            <a:r>
              <a:rPr lang="en-US" baseline="0" dirty="0" err="1"/>
              <a:t>viņa</a:t>
            </a:r>
            <a:r>
              <a:rPr lang="en-US" baseline="0" dirty="0"/>
              <a:t> </a:t>
            </a:r>
            <a:r>
              <a:rPr lang="en-US" baseline="0" dirty="0" err="1"/>
              <a:t>tikumiem</a:t>
            </a:r>
            <a:r>
              <a:rPr lang="en-US" baseline="0" dirty="0"/>
              <a:t>, </a:t>
            </a:r>
            <a:r>
              <a:rPr lang="en-US" baseline="0" dirty="0" err="1"/>
              <a:t>ko</a:t>
            </a:r>
            <a:r>
              <a:rPr lang="en-US" baseline="0" dirty="0"/>
              <a:t> </a:t>
            </a:r>
            <a:r>
              <a:rPr lang="en-US" baseline="0" dirty="0" err="1"/>
              <a:t>praktizē</a:t>
            </a:r>
            <a:r>
              <a:rPr lang="en-US" baseline="0" dirty="0"/>
              <a:t> pats</a:t>
            </a:r>
            <a:r>
              <a:rPr lang="mr-IN" baseline="0" dirty="0"/>
              <a:t>…</a:t>
            </a:r>
            <a:endParaRPr lang="en-US" dirty="0"/>
          </a:p>
        </p:txBody>
      </p:sp>
      <p:sp>
        <p:nvSpPr>
          <p:cNvPr id="4" name="Slide Number Placeholder 3"/>
          <p:cNvSpPr>
            <a:spLocks noGrp="1"/>
          </p:cNvSpPr>
          <p:nvPr>
            <p:ph type="sldNum" sz="quarter" idx="10"/>
          </p:nvPr>
        </p:nvSpPr>
        <p:spPr>
          <a:xfrm>
            <a:off x="3777607" y="9428584"/>
            <a:ext cx="2889938" cy="498055"/>
          </a:xfrm>
          <a:prstGeom prst="rect">
            <a:avLst/>
          </a:prstGeom>
        </p:spPr>
        <p:txBody>
          <a:bodyPr/>
          <a:lstStyle/>
          <a:p>
            <a:fld id="{B4BC1387-9327-4FAB-9ED1-AC2F7C92B5FD}" type="slidenum">
              <a:rPr lang="lv-LV" smtClean="0">
                <a:latin typeface="Calibri"/>
              </a:rPr>
              <a:pPr/>
              <a:t>11</a:t>
            </a:fld>
            <a:endParaRPr lang="lv-LV">
              <a:latin typeface="Calibri"/>
            </a:endParaRPr>
          </a:p>
        </p:txBody>
      </p:sp>
    </p:spTree>
    <p:extLst>
      <p:ext uri="{BB962C8B-B14F-4D97-AF65-F5344CB8AC3E}">
        <p14:creationId xmlns:p14="http://schemas.microsoft.com/office/powerpoint/2010/main" val="31534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9.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2.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4.jpeg"/><Relationship Id="rId4" Type="http://schemas.openxmlformats.org/officeDocument/2006/relationships/image" Target="../media/image19.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4.jpe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288"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89"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90"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340"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41"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42" name="Skola2030_ppt.jpg" descr="Skola2030_ppt.jpg"/>
          <p:cNvPicPr>
            <a:picLocks noChangeAspect="1"/>
          </p:cNvPicPr>
          <p:nvPr/>
        </p:nvPicPr>
        <p:blipFill>
          <a:blip r:embed="rId4">
            <a:extLst/>
          </a:blip>
          <a:stretch>
            <a:fillRect/>
          </a:stretch>
        </p:blipFill>
        <p:spPr>
          <a:xfrm>
            <a:off x="1903008" y="571500"/>
            <a:ext cx="8385984" cy="4717116"/>
          </a:xfrm>
          <a:prstGeom prst="rect">
            <a:avLst/>
          </a:prstGeom>
          <a:ln w="12700">
            <a:miter lim="400000"/>
          </a:ln>
        </p:spPr>
      </p:pic>
      <p:sp>
        <p:nvSpPr>
          <p:cNvPr id="34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76417368"/>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1_Teksts + 1 bilde">
    <p:spTree>
      <p:nvGrpSpPr>
        <p:cNvPr id="1" name=""/>
        <p:cNvGrpSpPr/>
        <p:nvPr/>
      </p:nvGrpSpPr>
      <p:grpSpPr>
        <a:xfrm>
          <a:off x="0" y="0"/>
          <a:ext cx="0" cy="0"/>
          <a:chOff x="0" y="0"/>
          <a:chExt cx="0" cy="0"/>
        </a:xfrm>
      </p:grpSpPr>
      <p:pic>
        <p:nvPicPr>
          <p:cNvPr id="35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51" name="Picture 6" descr="Picture 6"/>
          <p:cNvPicPr>
            <a:picLocks noChangeAspect="1"/>
          </p:cNvPicPr>
          <p:nvPr/>
        </p:nvPicPr>
        <p:blipFill>
          <a:blip r:embed="rId3">
            <a:extLst/>
          </a:blip>
          <a:stretch>
            <a:fillRect/>
          </a:stretch>
        </p:blipFill>
        <p:spPr>
          <a:xfrm>
            <a:off x="432108" y="0"/>
            <a:ext cx="2541242" cy="2801771"/>
          </a:xfrm>
          <a:prstGeom prst="rect">
            <a:avLst/>
          </a:prstGeom>
          <a:ln w="12700">
            <a:miter lim="400000"/>
          </a:ln>
        </p:spPr>
      </p:pic>
      <p:pic>
        <p:nvPicPr>
          <p:cNvPr id="352" name="Picture 7" descr="Picture 7"/>
          <p:cNvPicPr>
            <a:picLocks noChangeAspect="1"/>
          </p:cNvPicPr>
          <p:nvPr/>
        </p:nvPicPr>
        <p:blipFill>
          <a:blip r:embed="rId4">
            <a:extLst/>
          </a:blip>
          <a:stretch>
            <a:fillRect/>
          </a:stretch>
        </p:blipFill>
        <p:spPr>
          <a:xfrm>
            <a:off x="0" y="6620933"/>
            <a:ext cx="12192000" cy="247652"/>
          </a:xfrm>
          <a:prstGeom prst="rect">
            <a:avLst/>
          </a:prstGeom>
          <a:ln w="12700">
            <a:miter lim="400000"/>
          </a:ln>
        </p:spPr>
      </p:pic>
      <p:sp>
        <p:nvSpPr>
          <p:cNvPr id="3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29951332"/>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5_Teksts + 1 bilde">
    <p:spTree>
      <p:nvGrpSpPr>
        <p:cNvPr id="1" name=""/>
        <p:cNvGrpSpPr/>
        <p:nvPr/>
      </p:nvGrpSpPr>
      <p:grpSpPr>
        <a:xfrm>
          <a:off x="0" y="0"/>
          <a:ext cx="0" cy="0"/>
          <a:chOff x="0" y="0"/>
          <a:chExt cx="0" cy="0"/>
        </a:xfrm>
      </p:grpSpPr>
      <p:pic>
        <p:nvPicPr>
          <p:cNvPr id="36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61" name="Picture 6" descr="Picture 6"/>
          <p:cNvPicPr>
            <a:picLocks noChangeAspect="1"/>
          </p:cNvPicPr>
          <p:nvPr/>
        </p:nvPicPr>
        <p:blipFill>
          <a:blip r:embed="rId3">
            <a:extLst/>
          </a:blip>
          <a:stretch>
            <a:fillRect/>
          </a:stretch>
        </p:blipFill>
        <p:spPr>
          <a:xfrm>
            <a:off x="4624896" y="-7551"/>
            <a:ext cx="2942208" cy="2875942"/>
          </a:xfrm>
          <a:prstGeom prst="rect">
            <a:avLst/>
          </a:prstGeom>
          <a:ln w="12700">
            <a:miter lim="400000"/>
          </a:ln>
        </p:spPr>
      </p:pic>
      <p:sp>
        <p:nvSpPr>
          <p:cNvPr id="36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4938900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1_Titullapa">
    <p:spTree>
      <p:nvGrpSpPr>
        <p:cNvPr id="1" name=""/>
        <p:cNvGrpSpPr/>
        <p:nvPr/>
      </p:nvGrpSpPr>
      <p:grpSpPr>
        <a:xfrm>
          <a:off x="0" y="0"/>
          <a:ext cx="0" cy="0"/>
          <a:chOff x="0" y="0"/>
          <a:chExt cx="0" cy="0"/>
        </a:xfrm>
      </p:grpSpPr>
      <p:pic>
        <p:nvPicPr>
          <p:cNvPr id="369"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70"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71" name="Skola2030_ppt.jpg" descr="Skola2030_ppt.jpg"/>
          <p:cNvPicPr>
            <a:picLocks noChangeAspect="1"/>
          </p:cNvPicPr>
          <p:nvPr/>
        </p:nvPicPr>
        <p:blipFill>
          <a:blip r:embed="rId4">
            <a:extLst/>
          </a:blip>
          <a:stretch>
            <a:fillRect/>
          </a:stretch>
        </p:blipFill>
        <p:spPr>
          <a:xfrm>
            <a:off x="0" y="0"/>
            <a:ext cx="12192000" cy="6858000"/>
          </a:xfrm>
          <a:prstGeom prst="rect">
            <a:avLst/>
          </a:prstGeom>
          <a:ln w="12700">
            <a:miter lim="400000"/>
          </a:ln>
        </p:spPr>
      </p:pic>
      <p:sp>
        <p:nvSpPr>
          <p:cNvPr id="372" name="Slide Number"/>
          <p:cNvSpPr txBox="1">
            <a:spLocks noGrp="1"/>
          </p:cNvSpPr>
          <p:nvPr>
            <p:ph type="sldNum" sz="quarter" idx="2"/>
          </p:nvPr>
        </p:nvSpPr>
        <p:spPr>
          <a:xfrm>
            <a:off x="8504725" y="6228081"/>
            <a:ext cx="725696" cy="764541"/>
          </a:xfrm>
          <a:prstGeom prst="rect">
            <a:avLst/>
          </a:prstGeom>
        </p:spPr>
        <p:txBody>
          <a:bodyPr anchor="t"/>
          <a:lstStyle>
            <a:lvl1pPr algn="l">
              <a:defRPr sz="4400"/>
            </a:lvl1pPr>
          </a:lstStyle>
          <a:p>
            <a:fld id="{86CB4B4D-7CA3-9044-876B-883B54F8677D}" type="slidenum">
              <a:rPr/>
              <a:pPr/>
              <a:t>‹#›</a:t>
            </a:fld>
            <a:endParaRPr/>
          </a:p>
        </p:txBody>
      </p:sp>
    </p:spTree>
    <p:extLst>
      <p:ext uri="{BB962C8B-B14F-4D97-AF65-F5344CB8AC3E}">
        <p14:creationId xmlns:p14="http://schemas.microsoft.com/office/powerpoint/2010/main" val="3940572947"/>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379" name="Rectangle 5"/>
          <p:cNvSpPr/>
          <p:nvPr/>
        </p:nvSpPr>
        <p:spPr>
          <a:xfrm>
            <a:off x="0" y="0"/>
            <a:ext cx="12192000" cy="6030688"/>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sz="2200" b="1">
              <a:solidFill>
                <a:srgbClr val="609443"/>
              </a:solidFill>
              <a:latin typeface="Calibri"/>
              <a:cs typeface="Calibri"/>
            </a:endParaRPr>
          </a:p>
        </p:txBody>
      </p:sp>
      <p:sp>
        <p:nvSpPr>
          <p:cNvPr id="380"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8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8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39413815"/>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Nodaļas nosaukums 02 copy">
    <p:bg>
      <p:bgPr>
        <a:solidFill>
          <a:srgbClr val="FFFFFF">
            <a:alpha val="90000"/>
          </a:srgbClr>
        </a:solidFill>
        <a:effectLst/>
      </p:bgPr>
    </p:bg>
    <p:spTree>
      <p:nvGrpSpPr>
        <p:cNvPr id="1" name=""/>
        <p:cNvGrpSpPr/>
        <p:nvPr/>
      </p:nvGrpSpPr>
      <p:grpSpPr>
        <a:xfrm>
          <a:off x="0" y="0"/>
          <a:ext cx="0" cy="0"/>
          <a:chOff x="0" y="0"/>
          <a:chExt cx="0" cy="0"/>
        </a:xfrm>
      </p:grpSpPr>
      <p:sp>
        <p:nvSpPr>
          <p:cNvPr id="389" name="Rectangle 5"/>
          <p:cNvSpPr/>
          <p:nvPr/>
        </p:nvSpPr>
        <p:spPr>
          <a:xfrm>
            <a:off x="0" y="-1"/>
            <a:ext cx="12192000" cy="6030688"/>
          </a:xfrm>
          <a:prstGeom prst="rect">
            <a:avLst/>
          </a:prstGeom>
          <a:solidFill>
            <a:srgbClr val="4CA89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sz="2200" b="1">
              <a:solidFill>
                <a:srgbClr val="6C444F"/>
              </a:solidFill>
              <a:latin typeface="Calibri"/>
              <a:cs typeface="Calibri"/>
            </a:endParaRPr>
          </a:p>
        </p:txBody>
      </p:sp>
      <p:sp>
        <p:nvSpPr>
          <p:cNvPr id="390" name="Title Text"/>
          <p:cNvSpPr txBox="1">
            <a:spLocks noGrp="1"/>
          </p:cNvSpPr>
          <p:nvPr>
            <p:ph type="title"/>
          </p:nvPr>
        </p:nvSpPr>
        <p:spPr>
          <a:xfrm>
            <a:off x="1766046" y="15293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9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9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16966644"/>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opy">
    <p:spTree>
      <p:nvGrpSpPr>
        <p:cNvPr id="1" name=""/>
        <p:cNvGrpSpPr/>
        <p:nvPr/>
      </p:nvGrpSpPr>
      <p:grpSpPr>
        <a:xfrm>
          <a:off x="0" y="0"/>
          <a:ext cx="0" cy="0"/>
          <a:chOff x="0" y="0"/>
          <a:chExt cx="0" cy="0"/>
        </a:xfrm>
      </p:grpSpPr>
      <p:pic>
        <p:nvPicPr>
          <p:cNvPr id="173" name="pasted-image.pdf" descr="pasted-image.pdf"/>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174" name="pasted-image.pdf" descr="pasted-image.pdf"/>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175" name="Title Text"/>
          <p:cNvSpPr>
            <a:spLocks noGrp="1"/>
          </p:cNvSpPr>
          <p:nvPr>
            <p:ph type="title" hasCustomPrompt="1"/>
          </p:nvPr>
        </p:nvSpPr>
        <p:spPr>
          <a:xfrm>
            <a:off x="780449" y="1948877"/>
            <a:ext cx="10515600" cy="1665171"/>
          </a:xfrm>
          <a:prstGeom prst="rect">
            <a:avLst/>
          </a:prstGeom>
        </p:spPr>
        <p:txBody>
          <a:bodyPr>
            <a:normAutofit/>
          </a:bodyPr>
          <a:lstStyle>
            <a:lvl1pPr algn="ctr">
              <a:defRPr sz="6600">
                <a:latin typeface="Arial" panose="020B0604020202020204" pitchFamily="34" charset="0"/>
                <a:cs typeface="Arial" panose="020B0604020202020204" pitchFamily="34" charset="0"/>
              </a:defRPr>
            </a:lvl1pPr>
          </a:lstStyle>
          <a:p>
            <a:r>
              <a:rPr lang="lv-LV" dirty="0"/>
              <a:t>VIRSRAKSTS</a:t>
            </a:r>
            <a:endParaRPr dirty="0"/>
          </a:p>
        </p:txBody>
      </p:sp>
      <p:pic>
        <p:nvPicPr>
          <p:cNvPr id="9" name="Screen Shot 2017-06-08 at 23.53.02.png" descr="Screen Shot 2017-06-08 at 23.53.02.png"/>
          <p:cNvPicPr>
            <a:picLocks noChangeAspect="1"/>
          </p:cNvPicPr>
          <p:nvPr userDrawn="1"/>
        </p:nvPicPr>
        <p:blipFill>
          <a:blip r:embed="rId4">
            <a:extLst/>
          </a:blip>
          <a:stretch>
            <a:fillRect/>
          </a:stretch>
        </p:blipFill>
        <p:spPr>
          <a:xfrm>
            <a:off x="3917482" y="5353603"/>
            <a:ext cx="4254776" cy="1123904"/>
          </a:xfrm>
          <a:prstGeom prst="rect">
            <a:avLst/>
          </a:prstGeom>
          <a:ln w="12700">
            <a:miter lim="400000"/>
          </a:ln>
        </p:spPr>
      </p:pic>
    </p:spTree>
    <p:extLst>
      <p:ext uri="{BB962C8B-B14F-4D97-AF65-F5344CB8AC3E}">
        <p14:creationId xmlns:p14="http://schemas.microsoft.com/office/powerpoint/2010/main" val="2696703297"/>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copy">
    <p:spTree>
      <p:nvGrpSpPr>
        <p:cNvPr id="1" name=""/>
        <p:cNvGrpSpPr/>
        <p:nvPr/>
      </p:nvGrpSpPr>
      <p:grpSpPr>
        <a:xfrm>
          <a:off x="0" y="0"/>
          <a:ext cx="0" cy="0"/>
          <a:chOff x="0" y="0"/>
          <a:chExt cx="0" cy="0"/>
        </a:xfrm>
      </p:grpSpPr>
      <p:pic>
        <p:nvPicPr>
          <p:cNvPr id="173" name="pasted-image.pdf" descr="pasted-image.pdf"/>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174" name="pasted-image.pdf" descr="pasted-image.pdf"/>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175" name="Title Text"/>
          <p:cNvSpPr>
            <a:spLocks noGrp="1"/>
          </p:cNvSpPr>
          <p:nvPr>
            <p:ph type="title" hasCustomPrompt="1"/>
          </p:nvPr>
        </p:nvSpPr>
        <p:spPr>
          <a:xfrm>
            <a:off x="780449" y="1948877"/>
            <a:ext cx="10515600" cy="1665171"/>
          </a:xfrm>
          <a:prstGeom prst="rect">
            <a:avLst/>
          </a:prstGeom>
        </p:spPr>
        <p:txBody>
          <a:bodyPr>
            <a:normAutofit/>
          </a:bodyPr>
          <a:lstStyle>
            <a:lvl1pPr algn="ctr">
              <a:defRPr sz="6600"/>
            </a:lvl1pPr>
          </a:lstStyle>
          <a:p>
            <a:r>
              <a:rPr lang="lv-LV" dirty="0"/>
              <a:t>VIRSRAKSTS</a:t>
            </a:r>
            <a:endParaRPr dirty="0"/>
          </a:p>
        </p:txBody>
      </p:sp>
      <p:sp>
        <p:nvSpPr>
          <p:cNvPr id="8" name="Title Text"/>
          <p:cNvSpPr txBox="1">
            <a:spLocks/>
          </p:cNvSpPr>
          <p:nvPr userDrawn="1"/>
        </p:nvSpPr>
        <p:spPr>
          <a:xfrm>
            <a:off x="780449" y="3463371"/>
            <a:ext cx="10515600" cy="166517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914400" rtl="0" latinLnBrk="0">
              <a:lnSpc>
                <a:spcPct val="110000"/>
              </a:lnSpc>
              <a:spcBef>
                <a:spcPts val="0"/>
              </a:spcBef>
              <a:spcAft>
                <a:spcPts val="0"/>
              </a:spcAft>
              <a:buClrTx/>
              <a:buSzTx/>
              <a:buFontTx/>
              <a:buNone/>
              <a:tabLst/>
              <a:defRPr sz="6000" b="0" i="0" u="none" strike="noStrike" cap="none" spc="0" baseline="0">
                <a:ln>
                  <a:noFill/>
                </a:ln>
                <a:solidFill>
                  <a:srgbClr val="68478D"/>
                </a:solidFill>
                <a:uFillTx/>
                <a:latin typeface="+mj-lt"/>
                <a:ea typeface="Renogare"/>
                <a:cs typeface="Renogare"/>
                <a:sym typeface="Renogare"/>
              </a:defRPr>
            </a:lvl1pPr>
            <a:lvl2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2pPr>
            <a:lvl3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3pPr>
            <a:lvl4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4pPr>
            <a:lvl5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5pPr>
            <a:lvl6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6pPr>
            <a:lvl7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7pPr>
            <a:lvl8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8pPr>
            <a:lvl9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9pPr>
          </a:lstStyle>
          <a:p>
            <a:pPr hangingPunct="1"/>
            <a:r>
              <a:rPr lang="en-US" sz="3600" dirty="0" err="1"/>
              <a:t>Apakšvirsraksts</a:t>
            </a:r>
            <a:endParaRPr lang="en-US" sz="3600" dirty="0"/>
          </a:p>
        </p:txBody>
      </p:sp>
    </p:spTree>
    <p:extLst>
      <p:ext uri="{BB962C8B-B14F-4D97-AF65-F5344CB8AC3E}">
        <p14:creationId xmlns:p14="http://schemas.microsoft.com/office/powerpoint/2010/main" val="45261534"/>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Teksts standarta">
    <p:spTree>
      <p:nvGrpSpPr>
        <p:cNvPr id="1" name=""/>
        <p:cNvGrpSpPr/>
        <p:nvPr/>
      </p:nvGrpSpPr>
      <p:grpSpPr>
        <a:xfrm>
          <a:off x="0" y="0"/>
          <a:ext cx="0" cy="0"/>
          <a:chOff x="0" y="0"/>
          <a:chExt cx="0" cy="0"/>
        </a:xfrm>
      </p:grpSpPr>
      <p:sp>
        <p:nvSpPr>
          <p:cNvPr id="34" name="Body Level One…"/>
          <p:cNvSpPr>
            <a:spLocks noGrp="1"/>
          </p:cNvSpPr>
          <p:nvPr>
            <p:ph type="body" idx="1"/>
          </p:nvPr>
        </p:nvSpPr>
        <p:spPr>
          <a:xfrm>
            <a:off x="838200" y="2055376"/>
            <a:ext cx="9829800" cy="3681875"/>
          </a:xfrm>
          <a:prstGeom prst="rect">
            <a:avLst/>
          </a:prstGeom>
        </p:spPr>
        <p:txBody>
          <a:bodyPr/>
          <a:lstStyle>
            <a:lvl1pPr marL="209550" indent="-209550">
              <a:defRPr sz="2200">
                <a:solidFill>
                  <a:srgbClr val="68478D"/>
                </a:solidFill>
                <a:latin typeface="+mn-lt"/>
                <a:ea typeface="+mn-ea"/>
                <a:cs typeface="+mn-cs"/>
                <a:sym typeface="Helvetica"/>
              </a:defRPr>
            </a:lvl1pPr>
            <a:lvl2pPr marL="708659" indent="-251459">
              <a:defRPr sz="2200">
                <a:solidFill>
                  <a:srgbClr val="68478D"/>
                </a:solidFill>
                <a:latin typeface="+mn-lt"/>
                <a:ea typeface="+mn-ea"/>
                <a:cs typeface="+mn-cs"/>
                <a:sym typeface="Helvetica"/>
              </a:defRPr>
            </a:lvl2pPr>
            <a:lvl3pPr marL="1193800" indent="-279400">
              <a:defRPr sz="2200">
                <a:solidFill>
                  <a:srgbClr val="68478D"/>
                </a:solidFill>
                <a:latin typeface="+mn-lt"/>
                <a:ea typeface="+mn-ea"/>
                <a:cs typeface="+mn-cs"/>
                <a:sym typeface="Helvetica"/>
              </a:defRPr>
            </a:lvl3pPr>
            <a:lvl4pPr marL="1685925" indent="-314325">
              <a:defRPr sz="2200">
                <a:solidFill>
                  <a:srgbClr val="68478D"/>
                </a:solidFill>
                <a:latin typeface="+mn-lt"/>
                <a:ea typeface="+mn-ea"/>
                <a:cs typeface="+mn-cs"/>
                <a:sym typeface="Helvetica"/>
              </a:defRPr>
            </a:lvl4pPr>
            <a:lvl5pPr marL="2143125" indent="-314325">
              <a:defRPr sz="2200">
                <a:solidFill>
                  <a:srgbClr val="68478D"/>
                </a:solidFill>
                <a:latin typeface="+mn-lt"/>
                <a:ea typeface="+mn-ea"/>
                <a:cs typeface="+mn-cs"/>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 name="Title Text"/>
          <p:cNvSpPr>
            <a:spLocks noGrp="1"/>
          </p:cNvSpPr>
          <p:nvPr>
            <p:ph type="title"/>
          </p:nvPr>
        </p:nvSpPr>
        <p:spPr>
          <a:xfrm>
            <a:off x="838200" y="1072881"/>
            <a:ext cx="9829800" cy="1273809"/>
          </a:xfrm>
          <a:prstGeom prst="rect">
            <a:avLst/>
          </a:prstGeom>
        </p:spPr>
        <p:txBody>
          <a:bodyPr anchor="t"/>
          <a:lstStyle>
            <a:lvl1pPr>
              <a:lnSpc>
                <a:spcPct val="90000"/>
              </a:lnSpc>
              <a:defRPr sz="4400">
                <a:solidFill>
                  <a:srgbClr val="7C5194"/>
                </a:solidFill>
              </a:defRPr>
            </a:lvl1pPr>
          </a:lstStyle>
          <a:p>
            <a:r>
              <a:rPr dirty="0"/>
              <a:t>Title Text</a:t>
            </a:r>
          </a:p>
        </p:txBody>
      </p:sp>
      <p:pic>
        <p:nvPicPr>
          <p:cNvPr id="36" name="pasted-image.pdf" descr="pasted-image.pdf"/>
          <p:cNvPicPr>
            <a:picLocks noChangeAspect="1"/>
          </p:cNvPicPr>
          <p:nvPr/>
        </p:nvPicPr>
        <p:blipFill>
          <a:blip r:embed="rId2">
            <a:extLst/>
          </a:blip>
          <a:stretch>
            <a:fillRect/>
          </a:stretch>
        </p:blipFill>
        <p:spPr>
          <a:xfrm>
            <a:off x="10457553" y="6238875"/>
            <a:ext cx="1411493" cy="628650"/>
          </a:xfrm>
          <a:prstGeom prst="rect">
            <a:avLst/>
          </a:prstGeom>
          <a:ln w="12700">
            <a:miter lim="400000"/>
          </a:ln>
        </p:spPr>
      </p:pic>
      <p:pic>
        <p:nvPicPr>
          <p:cNvPr id="37" name="pasted-image.pdf" descr="pasted-image.pdf"/>
          <p:cNvPicPr>
            <a:picLocks noChangeAspect="1"/>
          </p:cNvPicPr>
          <p:nvPr/>
        </p:nvPicPr>
        <p:blipFill>
          <a:blip r:embed="rId3">
            <a:extLst/>
          </a:blip>
          <a:stretch>
            <a:fillRect/>
          </a:stretch>
        </p:blipFill>
        <p:spPr>
          <a:xfrm>
            <a:off x="9883630" y="-527914"/>
            <a:ext cx="1035341" cy="1035341"/>
          </a:xfrm>
          <a:prstGeom prst="rect">
            <a:avLst/>
          </a:prstGeom>
          <a:ln w="12700">
            <a:miter lim="400000"/>
          </a:ln>
        </p:spPr>
      </p:pic>
      <p:pic>
        <p:nvPicPr>
          <p:cNvPr id="38" name="pasted-image.pdf" descr="pasted-image.pdf"/>
          <p:cNvPicPr>
            <a:picLocks noChangeAspect="1"/>
          </p:cNvPicPr>
          <p:nvPr/>
        </p:nvPicPr>
        <p:blipFill>
          <a:blip r:embed="rId4">
            <a:extLst/>
          </a:blip>
          <a:stretch>
            <a:fillRect/>
          </a:stretch>
        </p:blipFill>
        <p:spPr>
          <a:xfrm>
            <a:off x="4234057" y="6547912"/>
            <a:ext cx="650487" cy="650487"/>
          </a:xfrm>
          <a:prstGeom prst="rect">
            <a:avLst/>
          </a:prstGeom>
          <a:ln w="12700">
            <a:miter lim="400000"/>
          </a:ln>
        </p:spPr>
      </p:pic>
    </p:spTree>
    <p:extLst>
      <p:ext uri="{BB962C8B-B14F-4D97-AF65-F5344CB8AC3E}">
        <p14:creationId xmlns:p14="http://schemas.microsoft.com/office/powerpoint/2010/main" val="2864034796"/>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Teksts 2 slejas">
    <p:spTree>
      <p:nvGrpSpPr>
        <p:cNvPr id="1" name=""/>
        <p:cNvGrpSpPr/>
        <p:nvPr/>
      </p:nvGrpSpPr>
      <p:grpSpPr>
        <a:xfrm>
          <a:off x="0" y="0"/>
          <a:ext cx="0" cy="0"/>
          <a:chOff x="0" y="0"/>
          <a:chExt cx="0" cy="0"/>
        </a:xfrm>
      </p:grpSpPr>
      <p:sp>
        <p:nvSpPr>
          <p:cNvPr id="46" name="Title Text"/>
          <p:cNvSpPr>
            <a:spLocks noGrp="1"/>
          </p:cNvSpPr>
          <p:nvPr>
            <p:ph type="title"/>
          </p:nvPr>
        </p:nvSpPr>
        <p:spPr>
          <a:xfrm>
            <a:off x="838200" y="1072881"/>
            <a:ext cx="9829800" cy="1273809"/>
          </a:xfrm>
          <a:prstGeom prst="rect">
            <a:avLst/>
          </a:prstGeom>
        </p:spPr>
        <p:txBody>
          <a:bodyPr anchor="t"/>
          <a:lstStyle>
            <a:lvl1pPr>
              <a:lnSpc>
                <a:spcPct val="90000"/>
              </a:lnSpc>
              <a:defRPr sz="4400">
                <a:solidFill>
                  <a:srgbClr val="7C5194"/>
                </a:solidFill>
              </a:defRPr>
            </a:lvl1pPr>
          </a:lstStyle>
          <a:p>
            <a:r>
              <a:t>Title Text</a:t>
            </a:r>
          </a:p>
        </p:txBody>
      </p:sp>
      <p:sp>
        <p:nvSpPr>
          <p:cNvPr id="47" name="Body Level One…"/>
          <p:cNvSpPr>
            <a:spLocks noGrp="1"/>
          </p:cNvSpPr>
          <p:nvPr>
            <p:ph type="body" sz="half" idx="1"/>
          </p:nvPr>
        </p:nvSpPr>
        <p:spPr>
          <a:xfrm>
            <a:off x="838200" y="2370676"/>
            <a:ext cx="4729120" cy="3876377"/>
          </a:xfrm>
          <a:prstGeom prst="rect">
            <a:avLst/>
          </a:prstGeom>
        </p:spPr>
        <p:txBody>
          <a:bodyPr/>
          <a:lstStyle>
            <a:lvl1pPr marL="0" indent="0">
              <a:lnSpc>
                <a:spcPct val="100000"/>
              </a:lnSpc>
              <a:buSzTx/>
              <a:buFontTx/>
              <a:buNone/>
              <a:defRPr sz="2200">
                <a:solidFill>
                  <a:srgbClr val="68478D"/>
                </a:solidFill>
                <a:latin typeface="+mn-lt"/>
                <a:ea typeface="+mn-ea"/>
                <a:cs typeface="+mn-cs"/>
                <a:sym typeface="Helvetica"/>
              </a:defRPr>
            </a:lvl1pPr>
            <a:lvl2pPr marL="666750" indent="-209550">
              <a:lnSpc>
                <a:spcPct val="100000"/>
              </a:lnSpc>
              <a:buFontTx/>
              <a:defRPr sz="2200">
                <a:solidFill>
                  <a:srgbClr val="68478D"/>
                </a:solidFill>
                <a:latin typeface="+mn-lt"/>
                <a:ea typeface="+mn-ea"/>
                <a:cs typeface="+mn-cs"/>
                <a:sym typeface="Helvetica"/>
              </a:defRPr>
            </a:lvl2pPr>
            <a:lvl3pPr marL="1165860" indent="-251460">
              <a:lnSpc>
                <a:spcPct val="100000"/>
              </a:lnSpc>
              <a:buFontTx/>
              <a:defRPr sz="2200">
                <a:solidFill>
                  <a:srgbClr val="68478D"/>
                </a:solidFill>
                <a:latin typeface="+mn-lt"/>
                <a:ea typeface="+mn-ea"/>
                <a:cs typeface="+mn-cs"/>
                <a:sym typeface="Helvetica"/>
              </a:defRPr>
            </a:lvl3pPr>
            <a:lvl4pPr marL="1651000" indent="-279400">
              <a:lnSpc>
                <a:spcPct val="100000"/>
              </a:lnSpc>
              <a:buFontTx/>
              <a:defRPr sz="2200">
                <a:solidFill>
                  <a:srgbClr val="68478D"/>
                </a:solidFill>
                <a:latin typeface="+mn-lt"/>
                <a:ea typeface="+mn-ea"/>
                <a:cs typeface="+mn-cs"/>
                <a:sym typeface="Helvetica"/>
              </a:defRPr>
            </a:lvl4pPr>
            <a:lvl5pPr marL="2108200" indent="-279400">
              <a:lnSpc>
                <a:spcPct val="100000"/>
              </a:lnSpc>
              <a:buFontTx/>
              <a:defRPr sz="2200">
                <a:solidFill>
                  <a:srgbClr val="68478D"/>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8" name="Text Placeholder 7"/>
          <p:cNvSpPr>
            <a:spLocks noGrp="1"/>
          </p:cNvSpPr>
          <p:nvPr>
            <p:ph type="body" sz="half" idx="13"/>
          </p:nvPr>
        </p:nvSpPr>
        <p:spPr>
          <a:xfrm>
            <a:off x="5855234" y="2370676"/>
            <a:ext cx="4812766" cy="3876377"/>
          </a:xfrm>
          <a:prstGeom prst="rect">
            <a:avLst/>
          </a:prstGeom>
        </p:spPr>
        <p:txBody>
          <a:bodyPr/>
          <a:lstStyle/>
          <a:p>
            <a:endParaRPr/>
          </a:p>
        </p:txBody>
      </p:sp>
      <p:pic>
        <p:nvPicPr>
          <p:cNvPr id="49"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50" name="pasted-image.pdf" descr="pasted-image.pdf"/>
          <p:cNvPicPr>
            <a:picLocks noChangeAspect="1"/>
          </p:cNvPicPr>
          <p:nvPr/>
        </p:nvPicPr>
        <p:blipFill>
          <a:blip r:embed="rId3">
            <a:extLst/>
          </a:blip>
          <a:stretch>
            <a:fillRect/>
          </a:stretch>
        </p:blipFill>
        <p:spPr>
          <a:xfrm>
            <a:off x="10457553" y="6238875"/>
            <a:ext cx="1411493" cy="628650"/>
          </a:xfrm>
          <a:prstGeom prst="rect">
            <a:avLst/>
          </a:prstGeom>
          <a:ln w="12700">
            <a:miter lim="400000"/>
          </a:ln>
        </p:spPr>
      </p:pic>
      <p:pic>
        <p:nvPicPr>
          <p:cNvPr id="51" name="pasted-image.pdf" descr="pasted-image.pdf"/>
          <p:cNvPicPr>
            <a:picLocks noChangeAspect="1"/>
          </p:cNvPicPr>
          <p:nvPr/>
        </p:nvPicPr>
        <p:blipFill>
          <a:blip r:embed="rId4">
            <a:extLst/>
          </a:blip>
          <a:stretch>
            <a:fillRect/>
          </a:stretch>
        </p:blipFill>
        <p:spPr>
          <a:xfrm>
            <a:off x="11854057" y="1384542"/>
            <a:ext cx="650487" cy="650488"/>
          </a:xfrm>
          <a:prstGeom prst="rect">
            <a:avLst/>
          </a:prstGeom>
          <a:ln w="12700">
            <a:miter lim="400000"/>
          </a:ln>
        </p:spPr>
      </p:pic>
      <p:pic>
        <p:nvPicPr>
          <p:cNvPr id="52" name="pasted-image.pdf" descr="pasted-image.pdf"/>
          <p:cNvPicPr>
            <a:picLocks noChangeAspect="1"/>
          </p:cNvPicPr>
          <p:nvPr/>
        </p:nvPicPr>
        <p:blipFill>
          <a:blip r:embed="rId5">
            <a:extLst/>
          </a:blip>
          <a:stretch>
            <a:fillRect/>
          </a:stretch>
        </p:blipFill>
        <p:spPr>
          <a:xfrm>
            <a:off x="-7733952" y="5359530"/>
            <a:ext cx="9676704" cy="803111"/>
          </a:xfrm>
          <a:prstGeom prst="rect">
            <a:avLst/>
          </a:prstGeom>
          <a:ln w="12700">
            <a:miter lim="400000"/>
          </a:ln>
        </p:spPr>
      </p:pic>
      <p:sp>
        <p:nvSpPr>
          <p:cNvPr id="53" name="Slide Number"/>
          <p:cNvSpPr>
            <a:spLocks noGrp="1"/>
          </p:cNvSpPr>
          <p:nvPr>
            <p:ph type="sldNum" sz="quarter" idx="2"/>
          </p:nvPr>
        </p:nvSpPr>
        <p:spPr>
          <a:xfrm>
            <a:off x="432109" y="6361505"/>
            <a:ext cx="232876" cy="256539"/>
          </a:xfrm>
          <a:prstGeom prst="rect">
            <a:avLst/>
          </a:prstGeom>
        </p:spPr>
        <p:txBody>
          <a:bodyPr/>
          <a:lstStyle/>
          <a:p>
            <a:fld id="{86CB4B4D-7CA3-9044-876B-883B54F8677D}" type="slidenum">
              <a:rPr>
                <a:solidFill>
                  <a:srgbClr val="609443"/>
                </a:solidFill>
                <a:latin typeface="Helvetica"/>
                <a:cs typeface="Helvetica"/>
              </a:rPr>
              <a:pPr/>
              <a:t>‹#›</a:t>
            </a:fld>
            <a:endParaRPr>
              <a:solidFill>
                <a:srgbClr val="609443"/>
              </a:solidFill>
              <a:latin typeface="Helvetica"/>
              <a:cs typeface="Helvetica"/>
            </a:endParaRPr>
          </a:p>
        </p:txBody>
      </p:sp>
    </p:spTree>
    <p:extLst>
      <p:ext uri="{BB962C8B-B14F-4D97-AF65-F5344CB8AC3E}">
        <p14:creationId xmlns:p14="http://schemas.microsoft.com/office/powerpoint/2010/main" val="20617142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4_Teksts + 1 bilde">
    <p:spTree>
      <p:nvGrpSpPr>
        <p:cNvPr id="1" name=""/>
        <p:cNvGrpSpPr/>
        <p:nvPr/>
      </p:nvGrpSpPr>
      <p:grpSpPr>
        <a:xfrm>
          <a:off x="0" y="0"/>
          <a:ext cx="0" cy="0"/>
          <a:chOff x="0" y="0"/>
          <a:chExt cx="0" cy="0"/>
        </a:xfrm>
      </p:grpSpPr>
      <p:pic>
        <p:nvPicPr>
          <p:cNvPr id="31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11" name="pasted-image.pdf" descr="pasted-image.pdf"/>
          <p:cNvPicPr>
            <a:picLocks noChangeAspect="1"/>
          </p:cNvPicPr>
          <p:nvPr/>
        </p:nvPicPr>
        <p:blipFill>
          <a:blip r:embed="rId3">
            <a:extLst/>
          </a:blip>
          <a:stretch>
            <a:fillRect/>
          </a:stretch>
        </p:blipFill>
        <p:spPr>
          <a:xfrm>
            <a:off x="9197830" y="-540614"/>
            <a:ext cx="1035342" cy="1035341"/>
          </a:xfrm>
          <a:prstGeom prst="rect">
            <a:avLst/>
          </a:prstGeom>
          <a:ln w="12700">
            <a:miter lim="400000"/>
          </a:ln>
        </p:spPr>
      </p:pic>
      <p:pic>
        <p:nvPicPr>
          <p:cNvPr id="312" name="pasted-image.pdf" descr="pasted-image.pdf"/>
          <p:cNvPicPr>
            <a:picLocks noChangeAspect="1"/>
          </p:cNvPicPr>
          <p:nvPr/>
        </p:nvPicPr>
        <p:blipFill>
          <a:blip r:embed="rId4">
            <a:extLst/>
          </a:blip>
          <a:stretch>
            <a:fillRect/>
          </a:stretch>
        </p:blipFill>
        <p:spPr>
          <a:xfrm>
            <a:off x="11854057" y="5023913"/>
            <a:ext cx="650488" cy="650488"/>
          </a:xfrm>
          <a:prstGeom prst="rect">
            <a:avLst/>
          </a:prstGeom>
          <a:ln w="12700">
            <a:miter lim="400000"/>
          </a:ln>
        </p:spPr>
      </p:pic>
      <p:pic>
        <p:nvPicPr>
          <p:cNvPr id="313"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1_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4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4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49"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50"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73405974"/>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3" name="Содержимое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609443"/>
                </a:solidFill>
                <a:ea typeface="+mn-ea"/>
                <a:cs typeface="+mn-cs"/>
              </a:rPr>
              <a:pPr/>
              <a:t>28.11.2018</a:t>
            </a:fld>
            <a:endParaRPr lang="ru-RU">
              <a:solidFill>
                <a:srgbClr val="609443"/>
              </a:solidFill>
              <a:ea typeface="+mn-ea"/>
              <a:cs typeface="+mn-cs"/>
            </a:endParaRPr>
          </a:p>
        </p:txBody>
      </p:sp>
      <p:sp>
        <p:nvSpPr>
          <p:cNvPr id="5" name="Нижний колонтитул 4"/>
          <p:cNvSpPr>
            <a:spLocks noGrp="1"/>
          </p:cNvSpPr>
          <p:nvPr>
            <p:ph type="ftr" sz="quarter" idx="11"/>
          </p:nvPr>
        </p:nvSpPr>
        <p:spPr/>
        <p:txBody>
          <a:bodyPr/>
          <a:lstStyle/>
          <a:p>
            <a:endParaRPr lang="ru-RU">
              <a:solidFill>
                <a:srgbClr val="609443"/>
              </a:solidFill>
              <a:ea typeface="+mn-ea"/>
              <a:cs typeface="+mn-cs"/>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20634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cSld name="1_Teksts + 1 bilde">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EAED4DD-1F0C-42CE-9EFF-3614EA0A7ED0}"/>
              </a:ext>
            </a:extLst>
          </p:cNvPr>
          <p:cNvSpPr txBox="1">
            <a:spLocks noGrp="1"/>
          </p:cNvSpPr>
          <p:nvPr>
            <p:ph type="pic" idx="4294967295"/>
          </p:nvPr>
        </p:nvSpPr>
        <p:spPr>
          <a:xfrm>
            <a:off x="0" y="9528"/>
            <a:ext cx="6009089" cy="6858000"/>
          </a:xfrm>
        </p:spPr>
        <p:txBody>
          <a:bodyPr lIns="91440" rIns="91440">
            <a:noAutofit/>
          </a:bodyPr>
          <a:lstStyle>
            <a:lvl1pPr>
              <a:defRPr lang="lv-LV"/>
            </a:lvl1pPr>
          </a:lstStyle>
          <a:p>
            <a:pPr lvl="0"/>
            <a:r>
              <a:rPr lang="lv-LV"/>
              <a:t>Noklikšķiniet uz ikonas, lai pievienotu attēlu</a:t>
            </a:r>
          </a:p>
        </p:txBody>
      </p:sp>
      <p:pic>
        <p:nvPicPr>
          <p:cNvPr id="3" name="pasted-image.pdf" descr="pasted-image.pdf">
            <a:extLst>
              <a:ext uri="{FF2B5EF4-FFF2-40B4-BE49-F238E27FC236}">
                <a16:creationId xmlns:a16="http://schemas.microsoft.com/office/drawing/2014/main" id="{0A7B8F82-E080-4B20-853F-CE9CA7DA8547}"/>
              </a:ext>
            </a:extLst>
          </p:cNvPr>
          <p:cNvPicPr>
            <a:picLocks noChangeAspect="1"/>
          </p:cNvPicPr>
          <p:nvPr/>
        </p:nvPicPr>
        <p:blipFill>
          <a:blip r:embed="rId2"/>
          <a:stretch>
            <a:fillRect/>
          </a:stretch>
        </p:blipFill>
        <p:spPr>
          <a:xfrm>
            <a:off x="10610862" y="6380052"/>
            <a:ext cx="1069674" cy="346292"/>
          </a:xfrm>
          <a:prstGeom prst="rect">
            <a:avLst/>
          </a:prstGeom>
          <a:noFill/>
          <a:ln cap="flat">
            <a:noFill/>
          </a:ln>
        </p:spPr>
      </p:pic>
      <p:pic>
        <p:nvPicPr>
          <p:cNvPr id="4" name="pasted-image.pdf" descr="pasted-image.pdf">
            <a:extLst>
              <a:ext uri="{FF2B5EF4-FFF2-40B4-BE49-F238E27FC236}">
                <a16:creationId xmlns:a16="http://schemas.microsoft.com/office/drawing/2014/main" id="{D59F7D94-2937-4989-9454-B05EF7A42C47}"/>
              </a:ext>
            </a:extLst>
          </p:cNvPr>
          <p:cNvPicPr>
            <a:picLocks noChangeAspect="1"/>
          </p:cNvPicPr>
          <p:nvPr/>
        </p:nvPicPr>
        <p:blipFill>
          <a:blip r:embed="rId3"/>
          <a:stretch>
            <a:fillRect/>
          </a:stretch>
        </p:blipFill>
        <p:spPr>
          <a:xfrm>
            <a:off x="9197830" y="-540611"/>
            <a:ext cx="1035338" cy="1035338"/>
          </a:xfrm>
          <a:prstGeom prst="rect">
            <a:avLst/>
          </a:prstGeom>
          <a:noFill/>
          <a:ln cap="flat">
            <a:noFill/>
          </a:ln>
        </p:spPr>
      </p:pic>
      <p:pic>
        <p:nvPicPr>
          <p:cNvPr id="5" name="pasted-image.pdf" descr="pasted-image.pdf">
            <a:extLst>
              <a:ext uri="{FF2B5EF4-FFF2-40B4-BE49-F238E27FC236}">
                <a16:creationId xmlns:a16="http://schemas.microsoft.com/office/drawing/2014/main" id="{BFC6EB9D-0B36-499E-9CF9-560D0A1C5096}"/>
              </a:ext>
            </a:extLst>
          </p:cNvPr>
          <p:cNvPicPr>
            <a:picLocks noChangeAspect="1"/>
          </p:cNvPicPr>
          <p:nvPr/>
        </p:nvPicPr>
        <p:blipFill>
          <a:blip r:embed="rId4"/>
          <a:stretch>
            <a:fillRect/>
          </a:stretch>
        </p:blipFill>
        <p:spPr>
          <a:xfrm>
            <a:off x="11854053" y="5023914"/>
            <a:ext cx="650485" cy="650485"/>
          </a:xfrm>
          <a:prstGeom prst="rect">
            <a:avLst/>
          </a:prstGeom>
          <a:noFill/>
          <a:ln cap="flat">
            <a:noFill/>
          </a:ln>
        </p:spPr>
      </p:pic>
      <p:sp>
        <p:nvSpPr>
          <p:cNvPr id="6" name="Slide Number">
            <a:extLst>
              <a:ext uri="{FF2B5EF4-FFF2-40B4-BE49-F238E27FC236}">
                <a16:creationId xmlns:a16="http://schemas.microsoft.com/office/drawing/2014/main" id="{51388EA9-AE10-44E8-83E9-5EC7F2A77E74}"/>
              </a:ext>
            </a:extLst>
          </p:cNvPr>
          <p:cNvSpPr txBox="1">
            <a:spLocks noGrp="1"/>
          </p:cNvSpPr>
          <p:nvPr>
            <p:ph type="sldNum" sz="quarter" idx="8"/>
          </p:nvPr>
        </p:nvSpPr>
        <p:spPr/>
        <p:txBody>
          <a:bodyPr/>
          <a:lstStyle>
            <a:lvl1pPr>
              <a:defRPr>
                <a:solidFill>
                  <a:srgbClr val="FFFFFF"/>
                </a:solidFill>
              </a:defRPr>
            </a:lvl1pPr>
          </a:lstStyle>
          <a:p>
            <a:fld id="{6D477447-F23D-4BF1-94B8-BB0ECDC97F10}" type="slidenum">
              <a:rPr/>
              <a:pPr/>
              <a:t>‹#›</a:t>
            </a:fld>
            <a:endParaRPr lang="uk-UA"/>
          </a:p>
        </p:txBody>
      </p:sp>
      <p:sp>
        <p:nvSpPr>
          <p:cNvPr id="7" name="Text Placeholder 3">
            <a:extLst>
              <a:ext uri="{FF2B5EF4-FFF2-40B4-BE49-F238E27FC236}">
                <a16:creationId xmlns:a16="http://schemas.microsoft.com/office/drawing/2014/main" id="{5CA3415A-77C9-4156-8A9D-672F38A52FEB}"/>
              </a:ext>
            </a:extLst>
          </p:cNvPr>
          <p:cNvSpPr txBox="1">
            <a:spLocks noGrp="1"/>
          </p:cNvSpPr>
          <p:nvPr>
            <p:ph type="body" idx="4294967295"/>
          </p:nvPr>
        </p:nvSpPr>
        <p:spPr>
          <a:xfrm>
            <a:off x="6197602" y="1908947"/>
            <a:ext cx="5156201" cy="4329930"/>
          </a:xfrm>
        </p:spPr>
        <p:txBody>
          <a:bodyPr/>
          <a:lstStyle>
            <a:lvl1pPr>
              <a:defRPr lang="lv-LV"/>
            </a:lvl1pPr>
            <a:lvl2pPr>
              <a:defRPr lang="lv-LV"/>
            </a:lvl2pPr>
            <a:lvl3pPr>
              <a:defRPr lang="lv-LV"/>
            </a:lvl3pPr>
            <a:lvl4pPr>
              <a:defRPr lang="lv-LV"/>
            </a:lvl4pPr>
            <a:lvl5pPr>
              <a:defRPr lang="lv-LV"/>
            </a:lvl5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8" name="Footer Placeholder 1">
            <a:extLst>
              <a:ext uri="{FF2B5EF4-FFF2-40B4-BE49-F238E27FC236}">
                <a16:creationId xmlns:a16="http://schemas.microsoft.com/office/drawing/2014/main" id="{6ED39947-0899-4558-81E0-43D9834D6AE2}"/>
              </a:ext>
            </a:extLst>
          </p:cNvPr>
          <p:cNvSpPr txBox="1">
            <a:spLocks noGrp="1"/>
          </p:cNvSpPr>
          <p:nvPr>
            <p:ph type="ftr" sz="quarter" idx="9"/>
          </p:nvPr>
        </p:nvSpPr>
        <p:spPr/>
        <p:txBody>
          <a:bodyPr/>
          <a:lstStyle>
            <a:lvl1pPr>
              <a:defRPr>
                <a:solidFill>
                  <a:srgbClr val="FFFFFF"/>
                </a:solidFill>
              </a:defRPr>
            </a:lvl1pPr>
          </a:lstStyle>
          <a:p>
            <a:endParaRPr lang="en-US">
              <a:ea typeface="+mn-ea"/>
              <a:cs typeface="+mn-cs"/>
            </a:endParaRPr>
          </a:p>
        </p:txBody>
      </p:sp>
      <p:sp>
        <p:nvSpPr>
          <p:cNvPr id="9" name="Title 2">
            <a:extLst>
              <a:ext uri="{FF2B5EF4-FFF2-40B4-BE49-F238E27FC236}">
                <a16:creationId xmlns:a16="http://schemas.microsoft.com/office/drawing/2014/main" id="{D8E701FE-C265-4762-92AE-6C9B2D73005A}"/>
              </a:ext>
            </a:extLst>
          </p:cNvPr>
          <p:cNvSpPr txBox="1">
            <a:spLocks noGrp="1"/>
          </p:cNvSpPr>
          <p:nvPr>
            <p:ph type="title"/>
          </p:nvPr>
        </p:nvSpPr>
        <p:spPr>
          <a:xfrm>
            <a:off x="6197602" y="785908"/>
            <a:ext cx="5156201" cy="831847"/>
          </a:xfrm>
        </p:spPr>
        <p:txBody>
          <a:bodyPr/>
          <a:lstStyle>
            <a:lvl1pPr>
              <a:defRPr/>
            </a:lvl1pPr>
          </a:lstStyle>
          <a:p>
            <a:pPr lvl="0"/>
            <a:r>
              <a:rPr lang="lv-LV"/>
              <a:t>Rediģēt šablona virsraksta stilu</a:t>
            </a:r>
            <a:endParaRPr lang="en-US"/>
          </a:p>
        </p:txBody>
      </p:sp>
      <p:pic>
        <p:nvPicPr>
          <p:cNvPr id="10" name="pasted-image.pdf">
            <a:extLst>
              <a:ext uri="{FF2B5EF4-FFF2-40B4-BE49-F238E27FC236}">
                <a16:creationId xmlns:a16="http://schemas.microsoft.com/office/drawing/2014/main" id="{DF052E8D-AF02-4FDB-BFE5-DB962C1CAC56}"/>
              </a:ext>
            </a:extLst>
          </p:cNvPr>
          <p:cNvPicPr>
            <a:picLocks noChangeAspect="1"/>
          </p:cNvPicPr>
          <p:nvPr/>
        </p:nvPicPr>
        <p:blipFill>
          <a:blip r:embed="rId5"/>
          <a:stretch>
            <a:fillRect/>
          </a:stretch>
        </p:blipFill>
        <p:spPr>
          <a:xfrm>
            <a:off x="10458303" y="6238878"/>
            <a:ext cx="1409986" cy="628650"/>
          </a:xfrm>
          <a:prstGeom prst="rect">
            <a:avLst/>
          </a:prstGeom>
          <a:noFill/>
          <a:ln cap="flat">
            <a:noFill/>
          </a:ln>
        </p:spPr>
      </p:pic>
    </p:spTree>
    <p:extLst>
      <p:ext uri="{BB962C8B-B14F-4D97-AF65-F5344CB8AC3E}">
        <p14:creationId xmlns:p14="http://schemas.microsoft.com/office/powerpoint/2010/main" val="3128621397"/>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A18B-133A-456A-96E2-4A0A869524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393521-107F-459C-992F-7260BC0512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838956-EB19-4B8E-859B-1C919D937C89}"/>
              </a:ext>
            </a:extLst>
          </p:cNvPr>
          <p:cNvSpPr>
            <a:spLocks noGrp="1"/>
          </p:cNvSpPr>
          <p:nvPr>
            <p:ph type="dt" sz="half" idx="10"/>
          </p:nvPr>
        </p:nvSpPr>
        <p:spPr/>
        <p:txBody>
          <a:bodyPr/>
          <a:lstStyle/>
          <a:p>
            <a:fld id="{B1143F40-DF0B-4146-8C48-DA721E1A611E}" type="datetimeFigureOut">
              <a:rPr lang="en-US" smtClean="0">
                <a:solidFill>
                  <a:prstClr val="black">
                    <a:tint val="75000"/>
                  </a:prstClr>
                </a:solidFill>
              </a:rPr>
              <a:pPr/>
              <a:t>11/28/2018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E64362-DDDF-4093-AA9C-045E22629E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45850A-2938-402C-BE30-312621E6834D}"/>
              </a:ext>
            </a:extLst>
          </p:cNvPr>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1477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A3E6-5677-4713-BDC0-0E100C24E9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3DA966-8A71-48E4-9B59-2B6C716DC7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D053A-79E7-4882-96DF-517FE1C558B2}"/>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6939F3E-E9A2-4A8C-86B1-DA0AF0ABBE6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997D94B-EDA9-4D0E-BCB7-67DDE73460B3}"/>
              </a:ext>
            </a:extLst>
          </p:cNvPr>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2639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F3ED-6593-412C-AAAA-6DFFB7EB8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03D05-6F42-4FA1-B283-E01BCCC25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3F7820-E4BE-4325-AF66-D4581AA5A282}"/>
              </a:ext>
            </a:extLst>
          </p:cNvPr>
          <p:cNvSpPr>
            <a:spLocks noGrp="1"/>
          </p:cNvSpPr>
          <p:nvPr>
            <p:ph type="dt" sz="half" idx="10"/>
          </p:nvPr>
        </p:nvSpPr>
        <p:spPr/>
        <p:txBody>
          <a:bodyPr/>
          <a:lstStyle/>
          <a:p>
            <a:fld id="{B1143F40-DF0B-4146-8C48-DA721E1A611E}" type="datetimeFigureOut">
              <a:rPr lang="en-US" smtClean="0">
                <a:solidFill>
                  <a:prstClr val="black">
                    <a:tint val="75000"/>
                  </a:prstClr>
                </a:solidFill>
              </a:rPr>
              <a:pPr/>
              <a:t>11/28/2018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901D781-ED01-46B8-9B53-8A21C28620E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9A0091-6485-4DBD-935E-29592CF9D518}"/>
              </a:ext>
            </a:extLst>
          </p:cNvPr>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60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3216-47E0-4129-9930-CA0168E12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14E88-62E4-4839-AF23-57C67B11D7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F5A021-3E48-4F8B-ACCD-383041ADFF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0FCD80-5482-4158-9698-8C6C85CC674E}"/>
              </a:ext>
            </a:extLst>
          </p:cNvPr>
          <p:cNvSpPr>
            <a:spLocks noGrp="1"/>
          </p:cNvSpPr>
          <p:nvPr>
            <p:ph type="dt" sz="half" idx="10"/>
          </p:nvPr>
        </p:nvSpPr>
        <p:spPr/>
        <p:txBody>
          <a:bodyPr/>
          <a:lstStyle/>
          <a:p>
            <a:fld id="{B1143F40-DF0B-4146-8C48-DA721E1A611E}" type="datetimeFigureOut">
              <a:rPr lang="en-US" smtClean="0">
                <a:solidFill>
                  <a:prstClr val="black">
                    <a:tint val="75000"/>
                  </a:prstClr>
                </a:solidFill>
              </a:rPr>
              <a:pPr/>
              <a:t>11/28/2018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35B89C7-121F-415A-B7D9-8C3BFB9109E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C8843D2-5468-4995-B977-12227B4CF32B}"/>
              </a:ext>
            </a:extLst>
          </p:cNvPr>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6015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CB7B2-5347-4603-ADEE-E1A58D27AF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C5A001-A745-4C13-83B9-D54F8DB1B2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3A4641-60C9-4C2C-A0EA-58EEFB902D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FE8022-B61E-4442-813F-141200CD2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04E387-5DA4-49AC-8ED6-3996828E95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9B3AD-F188-452C-B698-71E59C5D3643}"/>
              </a:ext>
            </a:extLst>
          </p:cNvPr>
          <p:cNvSpPr>
            <a:spLocks noGrp="1"/>
          </p:cNvSpPr>
          <p:nvPr>
            <p:ph type="dt" sz="half" idx="10"/>
          </p:nvPr>
        </p:nvSpPr>
        <p:spPr/>
        <p:txBody>
          <a:bodyPr/>
          <a:lstStyle/>
          <a:p>
            <a:fld id="{B1143F40-DF0B-4146-8C48-DA721E1A611E}" type="datetimeFigureOut">
              <a:rPr lang="en-US" smtClean="0">
                <a:solidFill>
                  <a:prstClr val="black">
                    <a:tint val="75000"/>
                  </a:prstClr>
                </a:solidFill>
              </a:rPr>
              <a:pPr/>
              <a:t>11/28/2018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79DDFA7-69AD-4D78-86AE-7360BF62FBF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417F7E2-2CA9-4F65-AA32-173F4AC508F5}"/>
              </a:ext>
            </a:extLst>
          </p:cNvPr>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34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E739-5DAE-4C01-8622-C9F366180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3B4893-387D-412A-AF34-40652ECB95A9}"/>
              </a:ext>
            </a:extLst>
          </p:cNvPr>
          <p:cNvSpPr>
            <a:spLocks noGrp="1"/>
          </p:cNvSpPr>
          <p:nvPr>
            <p:ph type="dt" sz="half" idx="10"/>
          </p:nvPr>
        </p:nvSpPr>
        <p:spPr/>
        <p:txBody>
          <a:bodyPr/>
          <a:lstStyle/>
          <a:p>
            <a:fld id="{B1143F40-DF0B-4146-8C48-DA721E1A611E}" type="datetimeFigureOut">
              <a:rPr lang="en-US" smtClean="0">
                <a:solidFill>
                  <a:prstClr val="black">
                    <a:tint val="75000"/>
                  </a:prstClr>
                </a:solidFill>
              </a:rPr>
              <a:pPr/>
              <a:t>11/28/2018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D4FCF60-4A0C-421C-9E0F-0B63466BC5F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9392777-284E-477E-A89B-D7F020390D01}"/>
              </a:ext>
            </a:extLst>
          </p:cNvPr>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3816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30E017-5691-478B-9BCE-41D5228F1B09}"/>
              </a:ext>
            </a:extLst>
          </p:cNvPr>
          <p:cNvSpPr>
            <a:spLocks noGrp="1"/>
          </p:cNvSpPr>
          <p:nvPr>
            <p:ph type="dt" sz="half" idx="10"/>
          </p:nvPr>
        </p:nvSpPr>
        <p:spPr/>
        <p:txBody>
          <a:bodyPr/>
          <a:lstStyle/>
          <a:p>
            <a:fld id="{B1143F40-DF0B-4146-8C48-DA721E1A611E}" type="datetimeFigureOut">
              <a:rPr lang="en-US" smtClean="0">
                <a:solidFill>
                  <a:prstClr val="black">
                    <a:tint val="75000"/>
                  </a:prstClr>
                </a:solidFill>
              </a:rPr>
              <a:pPr/>
              <a:t>11/28/2018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72F9496-1744-40FF-A556-4B0BEFF64F2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8BA6C52-9FF7-46C3-88A3-E52AF7F61138}"/>
              </a:ext>
            </a:extLst>
          </p:cNvPr>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168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340"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41"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42" name="Skola2030_ppt.jpg" descr="Skola2030_ppt.jpg"/>
          <p:cNvPicPr>
            <a:picLocks noChangeAspect="1"/>
          </p:cNvPicPr>
          <p:nvPr/>
        </p:nvPicPr>
        <p:blipFill>
          <a:blip r:embed="rId4">
            <a:extLst/>
          </a:blip>
          <a:stretch>
            <a:fillRect/>
          </a:stretch>
        </p:blipFill>
        <p:spPr>
          <a:xfrm>
            <a:off x="1903008" y="571500"/>
            <a:ext cx="8385984" cy="4717116"/>
          </a:xfrm>
          <a:prstGeom prst="rect">
            <a:avLst/>
          </a:prstGeom>
          <a:ln w="12700">
            <a:miter lim="400000"/>
          </a:ln>
        </p:spPr>
      </p:pic>
      <p:sp>
        <p:nvSpPr>
          <p:cNvPr id="3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0CEE-5C60-4097-A13F-1BE1BA515C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129B9F-130B-45E5-AC70-108C3C2F7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237DF3-3C8C-4EEE-A42E-E5A5C6191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B011CD-B1CD-4F53-A888-7D536CCEFA29}"/>
              </a:ext>
            </a:extLst>
          </p:cNvPr>
          <p:cNvSpPr>
            <a:spLocks noGrp="1"/>
          </p:cNvSpPr>
          <p:nvPr>
            <p:ph type="dt" sz="half" idx="10"/>
          </p:nvPr>
        </p:nvSpPr>
        <p:spPr/>
        <p:txBody>
          <a:bodyPr/>
          <a:lstStyle/>
          <a:p>
            <a:fld id="{B1143F40-DF0B-4146-8C48-DA721E1A611E}" type="datetimeFigureOut">
              <a:rPr lang="en-US" smtClean="0">
                <a:solidFill>
                  <a:prstClr val="black">
                    <a:tint val="75000"/>
                  </a:prstClr>
                </a:solidFill>
              </a:rPr>
              <a:pPr/>
              <a:t>11/28/2018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177FF49-CE2C-4C7A-912B-4267880311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E35E195-F601-484A-8F70-E547A67E172A}"/>
              </a:ext>
            </a:extLst>
          </p:cNvPr>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6152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C810-44D5-4270-AD2F-7F8AA82A6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8A6C7-C049-4227-9826-F9B6DB84E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BB099F-8438-4794-A5C9-A8E44EC8D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40A610-7602-4A3B-BD71-4630695D367A}"/>
              </a:ext>
            </a:extLst>
          </p:cNvPr>
          <p:cNvSpPr>
            <a:spLocks noGrp="1"/>
          </p:cNvSpPr>
          <p:nvPr>
            <p:ph type="dt" sz="half" idx="10"/>
          </p:nvPr>
        </p:nvSpPr>
        <p:spPr/>
        <p:txBody>
          <a:bodyPr/>
          <a:lstStyle/>
          <a:p>
            <a:fld id="{B1143F40-DF0B-4146-8C48-DA721E1A611E}" type="datetimeFigureOut">
              <a:rPr lang="en-US" smtClean="0">
                <a:solidFill>
                  <a:prstClr val="black">
                    <a:tint val="75000"/>
                  </a:prstClr>
                </a:solidFill>
              </a:rPr>
              <a:pPr/>
              <a:t>11/28/2018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A33E9E-94EA-42D3-B024-0838D9C2908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487D610-FDA0-4053-97B5-8C57F160766D}"/>
              </a:ext>
            </a:extLst>
          </p:cNvPr>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3630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801A-5140-4383-9E10-CC0D4707D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924269-BAAB-40A7-ADD6-1B8105E146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BAE2B-64E6-4BAC-B144-66B54A621ED8}"/>
              </a:ext>
            </a:extLst>
          </p:cNvPr>
          <p:cNvSpPr>
            <a:spLocks noGrp="1"/>
          </p:cNvSpPr>
          <p:nvPr>
            <p:ph type="dt" sz="half" idx="10"/>
          </p:nvPr>
        </p:nvSpPr>
        <p:spPr/>
        <p:txBody>
          <a:bodyPr/>
          <a:lstStyle/>
          <a:p>
            <a:fld id="{B1143F40-DF0B-4146-8C48-DA721E1A611E}" type="datetimeFigureOut">
              <a:rPr lang="en-US" smtClean="0">
                <a:solidFill>
                  <a:prstClr val="black">
                    <a:tint val="75000"/>
                  </a:prstClr>
                </a:solidFill>
              </a:rPr>
              <a:pPr/>
              <a:t>11/28/2018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21FFC9F-5C1D-415E-A0E2-782AE2C32EC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330FD74-D909-47F0-9747-E79225420E09}"/>
              </a:ext>
            </a:extLst>
          </p:cNvPr>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5840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9ECDB9-2CD7-4D2D-96C4-E910FCE79D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283A33-041A-4594-A96B-CD2AF022C3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0FF74-A262-4D45-AA64-C4C2A1E36F0E}"/>
              </a:ext>
            </a:extLst>
          </p:cNvPr>
          <p:cNvSpPr>
            <a:spLocks noGrp="1"/>
          </p:cNvSpPr>
          <p:nvPr>
            <p:ph type="dt" sz="half" idx="10"/>
          </p:nvPr>
        </p:nvSpPr>
        <p:spPr/>
        <p:txBody>
          <a:bodyPr/>
          <a:lstStyle/>
          <a:p>
            <a:fld id="{B1143F40-DF0B-4146-8C48-DA721E1A611E}" type="datetimeFigureOut">
              <a:rPr lang="en-US" smtClean="0">
                <a:solidFill>
                  <a:prstClr val="black">
                    <a:tint val="75000"/>
                  </a:prstClr>
                </a:solidFill>
              </a:rPr>
              <a:pPr/>
              <a:t>11/28/2018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AF154F-66B6-4A56-9CC8-15DC17C38FC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90D82FF-65AE-4543-AD40-3BC8052ABDD9}"/>
              </a:ext>
            </a:extLst>
          </p:cNvPr>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5226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sp>
        <p:nvSpPr>
          <p:cNvPr id="17" name="Slide Number"/>
          <p:cNvSpPr>
            <a:spLocks noGrp="1"/>
          </p:cNvSpPr>
          <p:nvPr>
            <p:ph type="sldNum" sz="quarter" idx="2"/>
          </p:nvPr>
        </p:nvSpPr>
        <p:spPr>
          <a:xfrm>
            <a:off x="8504725" y="6228081"/>
            <a:ext cx="232875" cy="256539"/>
          </a:xfrm>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68036199"/>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Teksts standarta">
    <p:spTree>
      <p:nvGrpSpPr>
        <p:cNvPr id="1" name=""/>
        <p:cNvGrpSpPr/>
        <p:nvPr/>
      </p:nvGrpSpPr>
      <p:grpSpPr>
        <a:xfrm>
          <a:off x="0" y="0"/>
          <a:ext cx="0" cy="0"/>
          <a:chOff x="0" y="0"/>
          <a:chExt cx="0" cy="0"/>
        </a:xfrm>
      </p:grpSpPr>
      <p:sp>
        <p:nvSpPr>
          <p:cNvPr id="34" name="Body Level One…"/>
          <p:cNvSpPr>
            <a:spLocks noGrp="1"/>
          </p:cNvSpPr>
          <p:nvPr>
            <p:ph type="body" idx="1"/>
          </p:nvPr>
        </p:nvSpPr>
        <p:spPr>
          <a:xfrm>
            <a:off x="838200" y="2055376"/>
            <a:ext cx="9829800" cy="3681875"/>
          </a:xfrm>
          <a:prstGeom prst="rect">
            <a:avLst/>
          </a:prstGeom>
        </p:spPr>
        <p:txBody>
          <a:bodyPr/>
          <a:lstStyle>
            <a:lvl1pPr marL="209550" indent="-209550">
              <a:defRPr sz="2200">
                <a:solidFill>
                  <a:srgbClr val="68478D"/>
                </a:solidFill>
                <a:latin typeface="+mn-lt"/>
                <a:ea typeface="+mn-ea"/>
                <a:cs typeface="+mn-cs"/>
                <a:sym typeface="Helvetica"/>
              </a:defRPr>
            </a:lvl1pPr>
            <a:lvl2pPr marL="708659" indent="-251459">
              <a:defRPr sz="2200">
                <a:solidFill>
                  <a:srgbClr val="68478D"/>
                </a:solidFill>
                <a:latin typeface="+mn-lt"/>
                <a:ea typeface="+mn-ea"/>
                <a:cs typeface="+mn-cs"/>
                <a:sym typeface="Helvetica"/>
              </a:defRPr>
            </a:lvl2pPr>
            <a:lvl3pPr marL="1193800" indent="-279400">
              <a:defRPr sz="2200">
                <a:solidFill>
                  <a:srgbClr val="68478D"/>
                </a:solidFill>
                <a:latin typeface="+mn-lt"/>
                <a:ea typeface="+mn-ea"/>
                <a:cs typeface="+mn-cs"/>
                <a:sym typeface="Helvetica"/>
              </a:defRPr>
            </a:lvl3pPr>
            <a:lvl4pPr marL="1685925" indent="-314325">
              <a:defRPr sz="2200">
                <a:solidFill>
                  <a:srgbClr val="68478D"/>
                </a:solidFill>
                <a:latin typeface="+mn-lt"/>
                <a:ea typeface="+mn-ea"/>
                <a:cs typeface="+mn-cs"/>
                <a:sym typeface="Helvetica"/>
              </a:defRPr>
            </a:lvl4pPr>
            <a:lvl5pPr marL="2143125" indent="-314325">
              <a:defRPr sz="2200">
                <a:solidFill>
                  <a:srgbClr val="68478D"/>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35" name="Title Text"/>
          <p:cNvSpPr>
            <a:spLocks noGrp="1"/>
          </p:cNvSpPr>
          <p:nvPr>
            <p:ph type="title"/>
          </p:nvPr>
        </p:nvSpPr>
        <p:spPr>
          <a:xfrm>
            <a:off x="838200" y="1072881"/>
            <a:ext cx="9829800" cy="1273809"/>
          </a:xfrm>
          <a:prstGeom prst="rect">
            <a:avLst/>
          </a:prstGeom>
        </p:spPr>
        <p:txBody>
          <a:bodyPr anchor="t"/>
          <a:lstStyle>
            <a:lvl1pPr>
              <a:lnSpc>
                <a:spcPct val="90000"/>
              </a:lnSpc>
              <a:defRPr sz="4400">
                <a:solidFill>
                  <a:srgbClr val="7C5194"/>
                </a:solidFill>
              </a:defRPr>
            </a:lvl1pPr>
          </a:lstStyle>
          <a:p>
            <a:r>
              <a:t>Title Text</a:t>
            </a:r>
          </a:p>
        </p:txBody>
      </p:sp>
      <p:sp>
        <p:nvSpPr>
          <p:cNvPr id="39" name="Slide Number"/>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12908048"/>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Teksts 2 slejas">
    <p:spTree>
      <p:nvGrpSpPr>
        <p:cNvPr id="1" name=""/>
        <p:cNvGrpSpPr/>
        <p:nvPr/>
      </p:nvGrpSpPr>
      <p:grpSpPr>
        <a:xfrm>
          <a:off x="0" y="0"/>
          <a:ext cx="0" cy="0"/>
          <a:chOff x="0" y="0"/>
          <a:chExt cx="0" cy="0"/>
        </a:xfrm>
      </p:grpSpPr>
      <p:sp>
        <p:nvSpPr>
          <p:cNvPr id="46" name="Title Text"/>
          <p:cNvSpPr>
            <a:spLocks noGrp="1"/>
          </p:cNvSpPr>
          <p:nvPr>
            <p:ph type="title"/>
          </p:nvPr>
        </p:nvSpPr>
        <p:spPr>
          <a:xfrm>
            <a:off x="838200" y="1072881"/>
            <a:ext cx="9829800" cy="1273809"/>
          </a:xfrm>
          <a:prstGeom prst="rect">
            <a:avLst/>
          </a:prstGeom>
        </p:spPr>
        <p:txBody>
          <a:bodyPr anchor="t"/>
          <a:lstStyle>
            <a:lvl1pPr>
              <a:lnSpc>
                <a:spcPct val="90000"/>
              </a:lnSpc>
              <a:defRPr sz="4400">
                <a:solidFill>
                  <a:srgbClr val="7C5194"/>
                </a:solidFill>
              </a:defRPr>
            </a:lvl1pPr>
          </a:lstStyle>
          <a:p>
            <a:r>
              <a:t>Title Text</a:t>
            </a:r>
          </a:p>
        </p:txBody>
      </p:sp>
      <p:sp>
        <p:nvSpPr>
          <p:cNvPr id="47" name="Body Level One…"/>
          <p:cNvSpPr>
            <a:spLocks noGrp="1"/>
          </p:cNvSpPr>
          <p:nvPr>
            <p:ph type="body" sz="half" idx="1"/>
          </p:nvPr>
        </p:nvSpPr>
        <p:spPr>
          <a:xfrm>
            <a:off x="838200" y="2370676"/>
            <a:ext cx="4729120" cy="3876377"/>
          </a:xfrm>
          <a:prstGeom prst="rect">
            <a:avLst/>
          </a:prstGeom>
        </p:spPr>
        <p:txBody>
          <a:bodyPr/>
          <a:lstStyle>
            <a:lvl1pPr marL="0" indent="0">
              <a:lnSpc>
                <a:spcPct val="100000"/>
              </a:lnSpc>
              <a:buSzTx/>
              <a:buFontTx/>
              <a:buNone/>
              <a:defRPr sz="2200">
                <a:solidFill>
                  <a:srgbClr val="68478D"/>
                </a:solidFill>
                <a:latin typeface="+mn-lt"/>
                <a:ea typeface="+mn-ea"/>
                <a:cs typeface="+mn-cs"/>
                <a:sym typeface="Helvetica"/>
              </a:defRPr>
            </a:lvl1pPr>
            <a:lvl2pPr marL="666750" indent="-209550">
              <a:lnSpc>
                <a:spcPct val="100000"/>
              </a:lnSpc>
              <a:buFontTx/>
              <a:defRPr sz="2200">
                <a:solidFill>
                  <a:srgbClr val="68478D"/>
                </a:solidFill>
                <a:latin typeface="+mn-lt"/>
                <a:ea typeface="+mn-ea"/>
                <a:cs typeface="+mn-cs"/>
                <a:sym typeface="Helvetica"/>
              </a:defRPr>
            </a:lvl2pPr>
            <a:lvl3pPr marL="1165860" indent="-251460">
              <a:lnSpc>
                <a:spcPct val="100000"/>
              </a:lnSpc>
              <a:buFontTx/>
              <a:defRPr sz="2200">
                <a:solidFill>
                  <a:srgbClr val="68478D"/>
                </a:solidFill>
                <a:latin typeface="+mn-lt"/>
                <a:ea typeface="+mn-ea"/>
                <a:cs typeface="+mn-cs"/>
                <a:sym typeface="Helvetica"/>
              </a:defRPr>
            </a:lvl3pPr>
            <a:lvl4pPr marL="1651000" indent="-279400">
              <a:lnSpc>
                <a:spcPct val="100000"/>
              </a:lnSpc>
              <a:buFontTx/>
              <a:defRPr sz="2200">
                <a:solidFill>
                  <a:srgbClr val="68478D"/>
                </a:solidFill>
                <a:latin typeface="+mn-lt"/>
                <a:ea typeface="+mn-ea"/>
                <a:cs typeface="+mn-cs"/>
                <a:sym typeface="Helvetica"/>
              </a:defRPr>
            </a:lvl4pPr>
            <a:lvl5pPr marL="2108200" indent="-279400">
              <a:lnSpc>
                <a:spcPct val="100000"/>
              </a:lnSpc>
              <a:buFontTx/>
              <a:defRPr sz="2200">
                <a:solidFill>
                  <a:srgbClr val="68478D"/>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8" name="Text Placeholder 7"/>
          <p:cNvSpPr>
            <a:spLocks noGrp="1"/>
          </p:cNvSpPr>
          <p:nvPr>
            <p:ph type="body" sz="half" idx="13"/>
          </p:nvPr>
        </p:nvSpPr>
        <p:spPr>
          <a:xfrm>
            <a:off x="5855234" y="2370676"/>
            <a:ext cx="4812766" cy="3876377"/>
          </a:xfrm>
          <a:prstGeom prst="rect">
            <a:avLst/>
          </a:prstGeom>
        </p:spPr>
        <p:txBody>
          <a:bodyPr/>
          <a:lstStyle/>
          <a:p>
            <a:endParaRPr/>
          </a:p>
        </p:txBody>
      </p:sp>
      <p:sp>
        <p:nvSpPr>
          <p:cNvPr id="53" name="Slide Number"/>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7309733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eksts + 1 bilde">
    <p:spTree>
      <p:nvGrpSpPr>
        <p:cNvPr id="1" name=""/>
        <p:cNvGrpSpPr/>
        <p:nvPr/>
      </p:nvGrpSpPr>
      <p:grpSpPr>
        <a:xfrm>
          <a:off x="0" y="0"/>
          <a:ext cx="0" cy="0"/>
          <a:chOff x="0" y="0"/>
          <a:chExt cx="0" cy="0"/>
        </a:xfrm>
      </p:grpSpPr>
      <p:pic>
        <p:nvPicPr>
          <p:cNvPr id="35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51" name="Picture 6" descr="Picture 6"/>
          <p:cNvPicPr>
            <a:picLocks noChangeAspect="1"/>
          </p:cNvPicPr>
          <p:nvPr/>
        </p:nvPicPr>
        <p:blipFill>
          <a:blip r:embed="rId3">
            <a:extLst/>
          </a:blip>
          <a:stretch>
            <a:fillRect/>
          </a:stretch>
        </p:blipFill>
        <p:spPr>
          <a:xfrm>
            <a:off x="432108" y="0"/>
            <a:ext cx="2541242" cy="2801771"/>
          </a:xfrm>
          <a:prstGeom prst="rect">
            <a:avLst/>
          </a:prstGeom>
          <a:ln w="12700">
            <a:miter lim="400000"/>
          </a:ln>
        </p:spPr>
      </p:pic>
      <p:pic>
        <p:nvPicPr>
          <p:cNvPr id="352" name="Picture 7" descr="Picture 7"/>
          <p:cNvPicPr>
            <a:picLocks noChangeAspect="1"/>
          </p:cNvPicPr>
          <p:nvPr/>
        </p:nvPicPr>
        <p:blipFill>
          <a:blip r:embed="rId4">
            <a:extLst/>
          </a:blip>
          <a:stretch>
            <a:fillRect/>
          </a:stretch>
        </p:blipFill>
        <p:spPr>
          <a:xfrm>
            <a:off x="0" y="6620933"/>
            <a:ext cx="12192000" cy="247652"/>
          </a:xfrm>
          <a:prstGeom prst="rect">
            <a:avLst/>
          </a:prstGeom>
          <a:ln w="12700">
            <a:miter lim="400000"/>
          </a:ln>
        </p:spPr>
      </p:pic>
      <p:sp>
        <p:nvSpPr>
          <p:cNvPr id="3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5_Teksts + 1 bilde">
    <p:spTree>
      <p:nvGrpSpPr>
        <p:cNvPr id="1" name=""/>
        <p:cNvGrpSpPr/>
        <p:nvPr/>
      </p:nvGrpSpPr>
      <p:grpSpPr>
        <a:xfrm>
          <a:off x="0" y="0"/>
          <a:ext cx="0" cy="0"/>
          <a:chOff x="0" y="0"/>
          <a:chExt cx="0" cy="0"/>
        </a:xfrm>
      </p:grpSpPr>
      <p:pic>
        <p:nvPicPr>
          <p:cNvPr id="36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61" name="Picture 6" descr="Picture 6"/>
          <p:cNvPicPr>
            <a:picLocks noChangeAspect="1"/>
          </p:cNvPicPr>
          <p:nvPr/>
        </p:nvPicPr>
        <p:blipFill>
          <a:blip r:embed="rId3">
            <a:extLst/>
          </a:blip>
          <a:stretch>
            <a:fillRect/>
          </a:stretch>
        </p:blipFill>
        <p:spPr>
          <a:xfrm>
            <a:off x="4624896" y="-7551"/>
            <a:ext cx="2942208" cy="2875942"/>
          </a:xfrm>
          <a:prstGeom prst="rect">
            <a:avLst/>
          </a:prstGeom>
          <a:ln w="12700">
            <a:miter lim="400000"/>
          </a:ln>
        </p:spPr>
      </p:pic>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369"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70"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71" name="Skola2030_ppt.jpg" descr="Skola2030_ppt.jpg"/>
          <p:cNvPicPr>
            <a:picLocks noChangeAspect="1"/>
          </p:cNvPicPr>
          <p:nvPr/>
        </p:nvPicPr>
        <p:blipFill>
          <a:blip r:embed="rId4">
            <a:extLst/>
          </a:blip>
          <a:stretch>
            <a:fillRect/>
          </a:stretch>
        </p:blipFill>
        <p:spPr>
          <a:xfrm>
            <a:off x="0" y="0"/>
            <a:ext cx="12192000" cy="6858000"/>
          </a:xfrm>
          <a:prstGeom prst="rect">
            <a:avLst/>
          </a:prstGeom>
          <a:ln w="12700">
            <a:miter lim="400000"/>
          </a:ln>
        </p:spPr>
      </p:pic>
      <p:sp>
        <p:nvSpPr>
          <p:cNvPr id="372" name="Slide Number"/>
          <p:cNvSpPr txBox="1">
            <a:spLocks noGrp="1"/>
          </p:cNvSpPr>
          <p:nvPr>
            <p:ph type="sldNum" sz="quarter" idx="2"/>
          </p:nvPr>
        </p:nvSpPr>
        <p:spPr>
          <a:xfrm>
            <a:off x="8504725" y="6228081"/>
            <a:ext cx="725696" cy="764541"/>
          </a:xfrm>
          <a:prstGeom prst="rect">
            <a:avLst/>
          </a:prstGeom>
        </p:spPr>
        <p:txBody>
          <a:bodyPr anchor="t"/>
          <a:lstStyle>
            <a:lvl1pPr algn="l">
              <a:defRPr sz="4400"/>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379" name="Rectangle 5"/>
          <p:cNvSpPr/>
          <p:nvPr/>
        </p:nvSpPr>
        <p:spPr>
          <a:xfrm>
            <a:off x="0" y="0"/>
            <a:ext cx="12192000" cy="6030688"/>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380"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8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Nodaļas nosaukums 02 copy">
    <p:bg>
      <p:bgPr>
        <a:solidFill>
          <a:srgbClr val="FFFFFF">
            <a:alpha val="90000"/>
          </a:srgbClr>
        </a:solidFill>
        <a:effectLst/>
      </p:bgPr>
    </p:bg>
    <p:spTree>
      <p:nvGrpSpPr>
        <p:cNvPr id="1" name=""/>
        <p:cNvGrpSpPr/>
        <p:nvPr/>
      </p:nvGrpSpPr>
      <p:grpSpPr>
        <a:xfrm>
          <a:off x="0" y="0"/>
          <a:ext cx="0" cy="0"/>
          <a:chOff x="0" y="0"/>
          <a:chExt cx="0" cy="0"/>
        </a:xfrm>
      </p:grpSpPr>
      <p:sp>
        <p:nvSpPr>
          <p:cNvPr id="389" name="Rectangle 5"/>
          <p:cNvSpPr/>
          <p:nvPr/>
        </p:nvSpPr>
        <p:spPr>
          <a:xfrm>
            <a:off x="0" y="-1"/>
            <a:ext cx="12192000" cy="6030688"/>
          </a:xfrm>
          <a:prstGeom prst="rect">
            <a:avLst/>
          </a:prstGeom>
          <a:solidFill>
            <a:srgbClr val="4CA89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390" name="Title Text"/>
          <p:cNvSpPr txBox="1">
            <a:spLocks noGrp="1"/>
          </p:cNvSpPr>
          <p:nvPr>
            <p:ph type="title"/>
          </p:nvPr>
        </p:nvSpPr>
        <p:spPr>
          <a:xfrm>
            <a:off x="1766046" y="15293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9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opy">
    <p:spTree>
      <p:nvGrpSpPr>
        <p:cNvPr id="1" name=""/>
        <p:cNvGrpSpPr/>
        <p:nvPr/>
      </p:nvGrpSpPr>
      <p:grpSpPr>
        <a:xfrm>
          <a:off x="0" y="0"/>
          <a:ext cx="0" cy="0"/>
          <a:chOff x="0" y="0"/>
          <a:chExt cx="0" cy="0"/>
        </a:xfrm>
      </p:grpSpPr>
      <p:pic>
        <p:nvPicPr>
          <p:cNvPr id="173" name="pasted-image.pdf" descr="pasted-image.pdf"/>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174" name="pasted-image.pdf" descr="pasted-image.pdf"/>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175" name="Title Text"/>
          <p:cNvSpPr>
            <a:spLocks noGrp="1"/>
          </p:cNvSpPr>
          <p:nvPr>
            <p:ph type="title" hasCustomPrompt="1"/>
          </p:nvPr>
        </p:nvSpPr>
        <p:spPr>
          <a:xfrm>
            <a:off x="780449" y="1948877"/>
            <a:ext cx="10515600" cy="1665171"/>
          </a:xfrm>
          <a:prstGeom prst="rect">
            <a:avLst/>
          </a:prstGeom>
        </p:spPr>
        <p:txBody>
          <a:bodyPr>
            <a:normAutofit/>
          </a:bodyPr>
          <a:lstStyle>
            <a:lvl1pPr algn="ctr">
              <a:defRPr sz="6600" baseline="0">
                <a:solidFill>
                  <a:srgbClr val="855299"/>
                </a:solidFill>
              </a:defRPr>
            </a:lvl1pPr>
          </a:lstStyle>
          <a:p>
            <a:r>
              <a:rPr lang="lv-LV"/>
              <a:t>VIRSRAKSTS</a:t>
            </a:r>
            <a:endParaRPr/>
          </a:p>
        </p:txBody>
      </p:sp>
      <p:pic>
        <p:nvPicPr>
          <p:cNvPr id="9" name="Screen Shot 2017-06-08 at 23.53.02.png" descr="Screen Shot 2017-06-08 at 23.53.02.png"/>
          <p:cNvPicPr>
            <a:picLocks noChangeAspect="1"/>
          </p:cNvPicPr>
          <p:nvPr userDrawn="1"/>
        </p:nvPicPr>
        <p:blipFill>
          <a:blip r:embed="rId4">
            <a:extLst/>
          </a:blip>
          <a:stretch>
            <a:fillRect/>
          </a:stretch>
        </p:blipFill>
        <p:spPr>
          <a:xfrm>
            <a:off x="3917482" y="5353603"/>
            <a:ext cx="4254776" cy="1123904"/>
          </a:xfrm>
          <a:prstGeom prst="rect">
            <a:avLst/>
          </a:prstGeom>
          <a:ln w="12700">
            <a:miter lim="400000"/>
          </a:ln>
        </p:spPr>
      </p:pic>
    </p:spTree>
    <p:extLst>
      <p:ext uri="{BB962C8B-B14F-4D97-AF65-F5344CB8AC3E}">
        <p14:creationId xmlns:p14="http://schemas.microsoft.com/office/powerpoint/2010/main" val="356954194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reserve="1">
  <p:cSld name="1_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24"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solidFill>
                  <a:srgbClr val="FFFFFF"/>
                </a:solidFill>
              </a:defRPr>
            </a:pPr>
            <a:endParaRPr/>
          </a:p>
        </p:txBody>
      </p:sp>
      <p:sp>
        <p:nvSpPr>
          <p:cNvPr id="25" name="Title Text"/>
          <p:cNvSpPr>
            <a:spLocks noGrp="1"/>
          </p:cNvSpPr>
          <p:nvPr>
            <p:ph type="title"/>
          </p:nvPr>
        </p:nvSpPr>
        <p:spPr>
          <a:xfrm>
            <a:off x="1766046" y="1707195"/>
            <a:ext cx="8659908" cy="3103554"/>
          </a:xfrm>
          <a:prstGeom prst="rect">
            <a:avLst/>
          </a:prstGeom>
        </p:spPr>
        <p:txBody>
          <a:bodyPr/>
          <a:lstStyle>
            <a:lvl1pPr algn="ctr">
              <a:lnSpc>
                <a:spcPct val="100000"/>
              </a:lnSpc>
              <a:defRPr sz="5400">
                <a:solidFill>
                  <a:srgbClr val="FFFFFF"/>
                </a:solidFill>
              </a:defRPr>
            </a:lvl1pPr>
          </a:lstStyle>
          <a:p>
            <a:r>
              <a:t>Title Text</a:t>
            </a:r>
          </a:p>
        </p:txBody>
      </p:sp>
      <p:pic>
        <p:nvPicPr>
          <p:cNvPr id="26" name="pasted-image.pdf" descr="pasted-image.pdf"/>
          <p:cNvPicPr>
            <a:picLocks noChangeAspect="1"/>
          </p:cNvPicPr>
          <p:nvPr/>
        </p:nvPicPr>
        <p:blipFill>
          <a:blip r:embed="rId2">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19953013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Nodaļas nosaukums 02">
    <p:bg>
      <p:bgPr>
        <a:solidFill>
          <a:srgbClr val="FFFFFF">
            <a:alpha val="90000"/>
          </a:srgbClr>
        </a:solidFill>
        <a:effectLst/>
      </p:bgPr>
    </p:bg>
    <p:spTree>
      <p:nvGrpSpPr>
        <p:cNvPr id="1" name=""/>
        <p:cNvGrpSpPr/>
        <p:nvPr/>
      </p:nvGrpSpPr>
      <p:grpSpPr>
        <a:xfrm>
          <a:off x="0" y="0"/>
          <a:ext cx="0" cy="0"/>
          <a:chOff x="0" y="0"/>
          <a:chExt cx="0" cy="0"/>
        </a:xfrm>
      </p:grpSpPr>
      <p:sp>
        <p:nvSpPr>
          <p:cNvPr id="124" name="Rectangle 5"/>
          <p:cNvSpPr/>
          <p:nvPr/>
        </p:nvSpPr>
        <p:spPr>
          <a:xfrm>
            <a:off x="0" y="0"/>
            <a:ext cx="12192000" cy="6858000"/>
          </a:xfrm>
          <a:prstGeom prst="rect">
            <a:avLst/>
          </a:prstGeom>
          <a:solidFill>
            <a:srgbClr val="EDBA4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125" name="Title Text"/>
          <p:cNvSpPr>
            <a:spLocks noGrp="1"/>
          </p:cNvSpPr>
          <p:nvPr>
            <p:ph type="title"/>
          </p:nvPr>
        </p:nvSpPr>
        <p:spPr>
          <a:xfrm>
            <a:off x="1766046" y="1529395"/>
            <a:ext cx="8659908" cy="3103554"/>
          </a:xfrm>
          <a:prstGeom prst="rect">
            <a:avLst/>
          </a:prstGeom>
        </p:spPr>
        <p:txBody>
          <a:bodyPr/>
          <a:lstStyle>
            <a:lvl1pPr algn="ctr">
              <a:lnSpc>
                <a:spcPct val="100000"/>
              </a:lnSpc>
              <a:defRPr sz="5400">
                <a:solidFill>
                  <a:srgbClr val="FFFFFF"/>
                </a:solidFill>
              </a:defRPr>
            </a:lvl1pPr>
          </a:lstStyle>
          <a:p>
            <a:r>
              <a:t>Title Text</a:t>
            </a:r>
          </a:p>
        </p:txBody>
      </p:sp>
      <p:pic>
        <p:nvPicPr>
          <p:cNvPr id="126" name="pasted-image.pdf" descr="pasted-image.pdf"/>
          <p:cNvPicPr>
            <a:picLocks noChangeAspect="1"/>
          </p:cNvPicPr>
          <p:nvPr userDrawn="1"/>
        </p:nvPicPr>
        <p:blipFill>
          <a:blip r:embed="rId2">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99104990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1_Nodaļas nosaukums 02">
    <p:bg>
      <p:bgPr>
        <a:solidFill>
          <a:srgbClr val="FFFFFF">
            <a:alpha val="90000"/>
          </a:srgbClr>
        </a:solidFill>
        <a:effectLst/>
      </p:bgPr>
    </p:bg>
    <p:spTree>
      <p:nvGrpSpPr>
        <p:cNvPr id="1" name=""/>
        <p:cNvGrpSpPr/>
        <p:nvPr/>
      </p:nvGrpSpPr>
      <p:grpSpPr>
        <a:xfrm>
          <a:off x="0" y="0"/>
          <a:ext cx="0" cy="0"/>
          <a:chOff x="0" y="0"/>
          <a:chExt cx="0" cy="0"/>
        </a:xfrm>
      </p:grpSpPr>
      <p:sp>
        <p:nvSpPr>
          <p:cNvPr id="124" name="Rectangle 5"/>
          <p:cNvSpPr/>
          <p:nvPr/>
        </p:nvSpPr>
        <p:spPr>
          <a:xfrm>
            <a:off x="0" y="0"/>
            <a:ext cx="12192000" cy="6858000"/>
          </a:xfrm>
          <a:prstGeom prst="rect">
            <a:avLst/>
          </a:prstGeom>
          <a:solidFill>
            <a:srgbClr val="EDBA4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125" name="Title Text"/>
          <p:cNvSpPr>
            <a:spLocks noGrp="1"/>
          </p:cNvSpPr>
          <p:nvPr>
            <p:ph type="title"/>
          </p:nvPr>
        </p:nvSpPr>
        <p:spPr>
          <a:xfrm>
            <a:off x="1766046" y="1529395"/>
            <a:ext cx="8659908" cy="3103554"/>
          </a:xfrm>
          <a:prstGeom prst="rect">
            <a:avLst/>
          </a:prstGeom>
        </p:spPr>
        <p:txBody>
          <a:bodyPr/>
          <a:lstStyle>
            <a:lvl1pPr algn="ctr">
              <a:lnSpc>
                <a:spcPct val="100000"/>
              </a:lnSpc>
              <a:defRPr sz="5400">
                <a:solidFill>
                  <a:srgbClr val="FFFFFF"/>
                </a:solidFill>
              </a:defRPr>
            </a:lvl1pPr>
          </a:lstStyle>
          <a:p>
            <a:r>
              <a:t>Title Text</a:t>
            </a:r>
          </a:p>
        </p:txBody>
      </p:sp>
      <p:pic>
        <p:nvPicPr>
          <p:cNvPr id="126" name="pasted-image.pdf" descr="pasted-image.pdf"/>
          <p:cNvPicPr>
            <a:picLocks noChangeAspect="1"/>
          </p:cNvPicPr>
          <p:nvPr/>
        </p:nvPicPr>
        <p:blipFill>
          <a:blip r:embed="rId2">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388371441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1_Nodaļas nosaukums 02 copy">
    <p:bg>
      <p:bgPr>
        <a:solidFill>
          <a:srgbClr val="FFFFFF">
            <a:alpha val="90000"/>
          </a:srgbClr>
        </a:solidFill>
        <a:effectLst/>
      </p:bgPr>
    </p:bg>
    <p:spTree>
      <p:nvGrpSpPr>
        <p:cNvPr id="1" name=""/>
        <p:cNvGrpSpPr/>
        <p:nvPr/>
      </p:nvGrpSpPr>
      <p:grpSpPr>
        <a:xfrm>
          <a:off x="0" y="0"/>
          <a:ext cx="0" cy="0"/>
          <a:chOff x="0" y="0"/>
          <a:chExt cx="0" cy="0"/>
        </a:xfrm>
      </p:grpSpPr>
      <p:sp>
        <p:nvSpPr>
          <p:cNvPr id="134" name="Rectangle 5"/>
          <p:cNvSpPr/>
          <p:nvPr/>
        </p:nvSpPr>
        <p:spPr>
          <a:xfrm>
            <a:off x="0" y="0"/>
            <a:ext cx="12192000" cy="6858000"/>
          </a:xfrm>
          <a:prstGeom prst="rect">
            <a:avLst/>
          </a:prstGeom>
          <a:solidFill>
            <a:srgbClr val="4CA89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135" name="Title Text"/>
          <p:cNvSpPr>
            <a:spLocks noGrp="1"/>
          </p:cNvSpPr>
          <p:nvPr>
            <p:ph type="title"/>
          </p:nvPr>
        </p:nvSpPr>
        <p:spPr>
          <a:xfrm>
            <a:off x="1766046" y="1529395"/>
            <a:ext cx="8659908" cy="3103554"/>
          </a:xfrm>
          <a:prstGeom prst="rect">
            <a:avLst/>
          </a:prstGeom>
        </p:spPr>
        <p:txBody>
          <a:bodyPr/>
          <a:lstStyle>
            <a:lvl1pPr algn="ctr">
              <a:lnSpc>
                <a:spcPct val="100000"/>
              </a:lnSpc>
              <a:defRPr sz="5400">
                <a:solidFill>
                  <a:srgbClr val="FFFFFF"/>
                </a:solidFill>
              </a:defRPr>
            </a:lvl1pPr>
          </a:lstStyle>
          <a:p>
            <a:r>
              <a:t>Title Text</a:t>
            </a:r>
          </a:p>
        </p:txBody>
      </p:sp>
      <p:pic>
        <p:nvPicPr>
          <p:cNvPr id="136" name="pasted-image.pdf" descr="pasted-image.pdf"/>
          <p:cNvPicPr>
            <a:picLocks noChangeAspect="1"/>
          </p:cNvPicPr>
          <p:nvPr/>
        </p:nvPicPr>
        <p:blipFill>
          <a:blip r:embed="rId2">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197637425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14" name="Picture 17" descr="Picture 17"/>
          <p:cNvPicPr>
            <a:picLocks noChangeAspect="1"/>
          </p:cNvPicPr>
          <p:nvPr/>
        </p:nvPicPr>
        <p:blipFill>
          <a:blip r:embed="rId2">
            <a:extLst/>
          </a:blip>
          <a:stretch>
            <a:fillRect/>
          </a:stretch>
        </p:blipFill>
        <p:spPr>
          <a:xfrm>
            <a:off x="3432585" y="5461775"/>
            <a:ext cx="5326829" cy="1128624"/>
          </a:xfrm>
          <a:prstGeom prst="rect">
            <a:avLst/>
          </a:prstGeom>
          <a:ln w="12700">
            <a:miter lim="400000"/>
          </a:ln>
        </p:spPr>
      </p:pic>
      <p:pic>
        <p:nvPicPr>
          <p:cNvPr id="15" name="pasted-image.pdf" descr="pasted-image.pdf"/>
          <p:cNvPicPr>
            <a:picLocks noChangeAspect="1"/>
          </p:cNvPicPr>
          <p:nvPr/>
        </p:nvPicPr>
        <p:blipFill>
          <a:blip r:embed="rId3">
            <a:extLst/>
          </a:blip>
          <a:stretch>
            <a:fillRect/>
          </a:stretch>
        </p:blipFill>
        <p:spPr>
          <a:xfrm>
            <a:off x="10457553" y="6238875"/>
            <a:ext cx="1411493" cy="628650"/>
          </a:xfrm>
          <a:prstGeom prst="rect">
            <a:avLst/>
          </a:prstGeom>
          <a:ln w="12700">
            <a:miter lim="400000"/>
          </a:ln>
        </p:spPr>
      </p:pic>
      <p:pic>
        <p:nvPicPr>
          <p:cNvPr id="16" name="Skola2030_ppt.jpg" descr="Skola2030_ppt.jpg"/>
          <p:cNvPicPr>
            <a:picLocks noChangeAspect="1"/>
          </p:cNvPicPr>
          <p:nvPr/>
        </p:nvPicPr>
        <p:blipFill>
          <a:blip r:embed="rId4">
            <a:extLst/>
          </a:blip>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70789954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Titullapa">
    <p:spTree>
      <p:nvGrpSpPr>
        <p:cNvPr id="1" name=""/>
        <p:cNvGrpSpPr/>
        <p:nvPr/>
      </p:nvGrpSpPr>
      <p:grpSpPr>
        <a:xfrm>
          <a:off x="0" y="0"/>
          <a:ext cx="0" cy="0"/>
          <a:chOff x="0" y="0"/>
          <a:chExt cx="0" cy="0"/>
        </a:xfrm>
      </p:grpSpPr>
      <p:pic>
        <p:nvPicPr>
          <p:cNvPr id="147" name="Picture 17" descr="Picture 17"/>
          <p:cNvPicPr>
            <a:picLocks noChangeAspect="1"/>
          </p:cNvPicPr>
          <p:nvPr/>
        </p:nvPicPr>
        <p:blipFill>
          <a:blip r:embed="rId2">
            <a:extLst/>
          </a:blip>
          <a:stretch>
            <a:fillRect/>
          </a:stretch>
        </p:blipFill>
        <p:spPr>
          <a:xfrm>
            <a:off x="2696346" y="4984694"/>
            <a:ext cx="6799309" cy="1440604"/>
          </a:xfrm>
          <a:prstGeom prst="rect">
            <a:avLst/>
          </a:prstGeom>
          <a:ln w="12700">
            <a:miter lim="400000"/>
          </a:ln>
        </p:spPr>
      </p:pic>
      <p:sp>
        <p:nvSpPr>
          <p:cNvPr id="2" name="Title 1"/>
          <p:cNvSpPr>
            <a:spLocks noGrp="1"/>
          </p:cNvSpPr>
          <p:nvPr>
            <p:ph type="title"/>
          </p:nvPr>
        </p:nvSpPr>
        <p:spPr>
          <a:xfrm>
            <a:off x="838200" y="1580759"/>
            <a:ext cx="10515600" cy="1277892"/>
          </a:xfrm>
        </p:spPr>
        <p:txBody>
          <a:bodyPr/>
          <a:lstStyle>
            <a:lvl1pPr>
              <a:defRPr>
                <a:solidFill>
                  <a:srgbClr val="834F98"/>
                </a:solidFill>
              </a:defRPr>
            </a:lvl1pPr>
          </a:lstStyle>
          <a:p>
            <a:r>
              <a:rPr lang="lv-LV"/>
              <a:t>Rediģēt šablona virsraksta stilu</a:t>
            </a:r>
            <a:endParaRPr lang="en-US"/>
          </a:p>
        </p:txBody>
      </p:sp>
      <p:sp>
        <p:nvSpPr>
          <p:cNvPr id="7" name="Text Placeholder 6"/>
          <p:cNvSpPr>
            <a:spLocks noGrp="1"/>
          </p:cNvSpPr>
          <p:nvPr>
            <p:ph type="body" sz="quarter" idx="10"/>
          </p:nvPr>
        </p:nvSpPr>
        <p:spPr>
          <a:xfrm>
            <a:off x="838200" y="2858651"/>
            <a:ext cx="10515600" cy="1784787"/>
          </a:xfrm>
        </p:spPr>
        <p:txBody>
          <a:bodyPr anchor="ctr"/>
          <a:lstStyle>
            <a:lvl1pPr algn="l">
              <a:defRPr/>
            </a:lvl1pPr>
            <a:lvl2pPr algn="l">
              <a:defRPr/>
            </a:lvl2pPr>
            <a:lvl3pPr algn="l">
              <a:defRPr/>
            </a:lvl3pPr>
            <a:lvl4pPr algn="l">
              <a:defRPr/>
            </a:lvl4pPr>
            <a:lvl5pPr algn="l">
              <a:defRPr/>
            </a:lvl5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pic>
        <p:nvPicPr>
          <p:cNvPr id="8" name="pasted-imag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8305" y="6238875"/>
            <a:ext cx="1409989" cy="628650"/>
          </a:xfrm>
          <a:prstGeom prst="rect">
            <a:avLst/>
          </a:prstGeom>
          <a:ln w="12700">
            <a:miter lim="400000"/>
          </a:ln>
        </p:spPr>
      </p:pic>
    </p:spTree>
    <p:extLst>
      <p:ext uri="{BB962C8B-B14F-4D97-AF65-F5344CB8AC3E}">
        <p14:creationId xmlns:p14="http://schemas.microsoft.com/office/powerpoint/2010/main" val="392110747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2109" y="0"/>
            <a:ext cx="2541240" cy="280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620933"/>
            <a:ext cx="1219200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92465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42186" y="0"/>
            <a:ext cx="3516359" cy="326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37172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4"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8472" y="0"/>
            <a:ext cx="2976109" cy="328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620933"/>
            <a:ext cx="1219200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78967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78" name="pasted-image.pdf" descr="pasted-image.pdf"/>
          <p:cNvPicPr>
            <a:picLocks noChangeAspect="1"/>
          </p:cNvPicPr>
          <p:nvPr/>
        </p:nvPicPr>
        <p:blipFill>
          <a:blip r:embed="rId3">
            <a:extLst/>
          </a:blip>
          <a:stretch>
            <a:fillRect/>
          </a:stretch>
        </p:blipFill>
        <p:spPr>
          <a:xfrm>
            <a:off x="10457553" y="6238875"/>
            <a:ext cx="1411493" cy="628650"/>
          </a:xfrm>
          <a:prstGeom prst="rect">
            <a:avLst/>
          </a:prstGeom>
          <a:ln w="12700">
            <a:miter lim="400000"/>
          </a:ln>
        </p:spPr>
      </p:pic>
      <p:pic>
        <p:nvPicPr>
          <p:cNvPr id="79" name="pasted-image.pdf" descr="pasted-image.pdf"/>
          <p:cNvPicPr>
            <a:picLocks noChangeAspect="1"/>
          </p:cNvPicPr>
          <p:nvPr/>
        </p:nvPicPr>
        <p:blipFill>
          <a:blip r:embed="rId4">
            <a:extLst/>
          </a:blip>
          <a:stretch>
            <a:fillRect/>
          </a:stretch>
        </p:blipFill>
        <p:spPr>
          <a:xfrm>
            <a:off x="9197830" y="-540614"/>
            <a:ext cx="1035341" cy="1035341"/>
          </a:xfrm>
          <a:prstGeom prst="rect">
            <a:avLst/>
          </a:prstGeom>
          <a:ln w="12700">
            <a:miter lim="400000"/>
          </a:ln>
        </p:spPr>
      </p:pic>
      <p:pic>
        <p:nvPicPr>
          <p:cNvPr id="80" name="pasted-image.pdf" descr="pasted-image.pdf"/>
          <p:cNvPicPr>
            <a:picLocks noChangeAspect="1"/>
          </p:cNvPicPr>
          <p:nvPr/>
        </p:nvPicPr>
        <p:blipFill>
          <a:blip r:embed="rId5">
            <a:extLst/>
          </a:blip>
          <a:stretch>
            <a:fillRect/>
          </a:stretch>
        </p:blipFill>
        <p:spPr>
          <a:xfrm>
            <a:off x="11854057" y="5023913"/>
            <a:ext cx="650487" cy="650487"/>
          </a:xfrm>
          <a:prstGeom prst="rect">
            <a:avLst/>
          </a:prstGeom>
          <a:ln w="12700">
            <a:miter lim="400000"/>
          </a:ln>
        </p:spPr>
      </p:pic>
    </p:spTree>
    <p:extLst>
      <p:ext uri="{BB962C8B-B14F-4D97-AF65-F5344CB8AC3E}">
        <p14:creationId xmlns:p14="http://schemas.microsoft.com/office/powerpoint/2010/main" val="234435965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78" name="pasted-image.pdf" descr="pasted-image.pdf"/>
          <p:cNvPicPr>
            <a:picLocks noChangeAspect="1"/>
          </p:cNvPicPr>
          <p:nvPr/>
        </p:nvPicPr>
        <p:blipFill>
          <a:blip r:embed="rId3">
            <a:extLst/>
          </a:blip>
          <a:stretch>
            <a:fillRect/>
          </a:stretch>
        </p:blipFill>
        <p:spPr>
          <a:xfrm>
            <a:off x="10457553" y="6238875"/>
            <a:ext cx="1411493" cy="628650"/>
          </a:xfrm>
          <a:prstGeom prst="rect">
            <a:avLst/>
          </a:prstGeom>
          <a:ln w="12700">
            <a:miter lim="400000"/>
          </a:ln>
        </p:spPr>
      </p:pic>
      <p:pic>
        <p:nvPicPr>
          <p:cNvPr id="79" name="pasted-image.pdf" descr="pasted-image.pdf"/>
          <p:cNvPicPr>
            <a:picLocks noChangeAspect="1"/>
          </p:cNvPicPr>
          <p:nvPr/>
        </p:nvPicPr>
        <p:blipFill>
          <a:blip r:embed="rId4">
            <a:extLst/>
          </a:blip>
          <a:stretch>
            <a:fillRect/>
          </a:stretch>
        </p:blipFill>
        <p:spPr>
          <a:xfrm>
            <a:off x="9197830" y="-540614"/>
            <a:ext cx="1035341" cy="1035341"/>
          </a:xfrm>
          <a:prstGeom prst="rect">
            <a:avLst/>
          </a:prstGeom>
          <a:ln w="12700">
            <a:miter lim="400000"/>
          </a:ln>
        </p:spPr>
      </p:pic>
      <p:pic>
        <p:nvPicPr>
          <p:cNvPr id="80" name="pasted-image.pdf" descr="pasted-image.pdf"/>
          <p:cNvPicPr>
            <a:picLocks noChangeAspect="1"/>
          </p:cNvPicPr>
          <p:nvPr/>
        </p:nvPicPr>
        <p:blipFill>
          <a:blip r:embed="rId5">
            <a:extLst/>
          </a:blip>
          <a:stretch>
            <a:fillRect/>
          </a:stretch>
        </p:blipFill>
        <p:spPr>
          <a:xfrm>
            <a:off x="11854057" y="5023913"/>
            <a:ext cx="650487" cy="650487"/>
          </a:xfrm>
          <a:prstGeom prst="rect">
            <a:avLst/>
          </a:prstGeom>
          <a:ln w="12700">
            <a:miter lim="400000"/>
          </a:ln>
        </p:spPr>
      </p:pic>
      <p:sp>
        <p:nvSpPr>
          <p:cNvPr id="81" name="Slide Number"/>
          <p:cNvSpPr>
            <a:spLocks noGrp="1"/>
          </p:cNvSpPr>
          <p:nvPr>
            <p:ph type="sldNum" sz="quarter" idx="2"/>
          </p:nvPr>
        </p:nvSpPr>
        <p:spPr>
          <a:xfrm>
            <a:off x="432109" y="6361505"/>
            <a:ext cx="232876" cy="256539"/>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606269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Title and Content copy">
    <p:spTree>
      <p:nvGrpSpPr>
        <p:cNvPr id="1" name=""/>
        <p:cNvGrpSpPr/>
        <p:nvPr/>
      </p:nvGrpSpPr>
      <p:grpSpPr>
        <a:xfrm>
          <a:off x="0" y="0"/>
          <a:ext cx="0" cy="0"/>
          <a:chOff x="0" y="0"/>
          <a:chExt cx="0" cy="0"/>
        </a:xfrm>
      </p:grpSpPr>
      <p:pic>
        <p:nvPicPr>
          <p:cNvPr id="36" name="pasted-image.pdf" descr="pasted-image.pdf"/>
          <p:cNvPicPr>
            <a:picLocks noChangeAspect="1"/>
          </p:cNvPicPr>
          <p:nvPr/>
        </p:nvPicPr>
        <p:blipFill>
          <a:blip r:embed="rId2">
            <a:extLst/>
          </a:blip>
          <a:stretch>
            <a:fillRect/>
          </a:stretch>
        </p:blipFill>
        <p:spPr>
          <a:xfrm>
            <a:off x="-524022" y="900836"/>
            <a:ext cx="1048044" cy="1048041"/>
          </a:xfrm>
          <a:prstGeom prst="rect">
            <a:avLst/>
          </a:prstGeom>
          <a:ln w="12700">
            <a:miter lim="400000"/>
          </a:ln>
        </p:spPr>
      </p:pic>
      <p:pic>
        <p:nvPicPr>
          <p:cNvPr id="37" name="pasted-image.pdf" descr="pasted-image.pdf"/>
          <p:cNvPicPr>
            <a:picLocks noChangeAspect="1"/>
          </p:cNvPicPr>
          <p:nvPr/>
        </p:nvPicPr>
        <p:blipFill>
          <a:blip r:embed="rId3">
            <a:extLst/>
          </a:blip>
          <a:stretch>
            <a:fillRect/>
          </a:stretch>
        </p:blipFill>
        <p:spPr>
          <a:xfrm>
            <a:off x="11845076" y="5014933"/>
            <a:ext cx="668449" cy="668448"/>
          </a:xfrm>
          <a:prstGeom prst="rect">
            <a:avLst/>
          </a:prstGeom>
          <a:ln w="12700">
            <a:miter lim="400000"/>
          </a:ln>
        </p:spPr>
      </p:pic>
      <p:sp>
        <p:nvSpPr>
          <p:cNvPr id="38" name="Title Text"/>
          <p:cNvSpPr txBox="1">
            <a:spLocks noGrp="1"/>
          </p:cNvSpPr>
          <p:nvPr>
            <p:ph type="title"/>
          </p:nvPr>
        </p:nvSpPr>
        <p:spPr>
          <a:xfrm>
            <a:off x="780449" y="1948876"/>
            <a:ext cx="10515601" cy="2307439"/>
          </a:xfrm>
          <a:prstGeom prst="rect">
            <a:avLst/>
          </a:prstGeom>
        </p:spPr>
        <p:txBody>
          <a:bodyPr/>
          <a:lstStyle/>
          <a:p>
            <a:r>
              <a:t>Title Text</a:t>
            </a:r>
          </a:p>
        </p:txBody>
      </p:sp>
      <p:pic>
        <p:nvPicPr>
          <p:cNvPr id="39" name="Picture 5" descr="Picture 5"/>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and Content copy">
    <p:spTree>
      <p:nvGrpSpPr>
        <p:cNvPr id="1" name=""/>
        <p:cNvGrpSpPr/>
        <p:nvPr/>
      </p:nvGrpSpPr>
      <p:grpSpPr>
        <a:xfrm>
          <a:off x="0" y="0"/>
          <a:ext cx="0" cy="0"/>
          <a:chOff x="0" y="0"/>
          <a:chExt cx="0" cy="0"/>
        </a:xfrm>
      </p:grpSpPr>
      <p:pic>
        <p:nvPicPr>
          <p:cNvPr id="173" name="pasted-image.pdf" descr="pasted-image.pdf"/>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174" name="pasted-image.pdf" descr="pasted-image.pdf"/>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175" name="Title Text"/>
          <p:cNvSpPr>
            <a:spLocks noGrp="1"/>
          </p:cNvSpPr>
          <p:nvPr>
            <p:ph type="title"/>
          </p:nvPr>
        </p:nvSpPr>
        <p:spPr>
          <a:prstGeom prst="rect">
            <a:avLst/>
          </a:prstGeom>
        </p:spPr>
        <p:txBody>
          <a:bodyPr/>
          <a:lstStyle>
            <a:lvl1pPr>
              <a:defRPr baseline="0">
                <a:solidFill>
                  <a:srgbClr val="855299"/>
                </a:solidFill>
              </a:defRPr>
            </a:lvl1pPr>
          </a:lstStyle>
          <a:p>
            <a:r>
              <a:t>Title Text</a:t>
            </a:r>
          </a:p>
        </p:txBody>
      </p:sp>
      <p:sp>
        <p:nvSpPr>
          <p:cNvPr id="176"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177" name="pasted-image.pdf" descr="pasted-image.pdf"/>
          <p:cNvPicPr>
            <a:picLocks noChangeAspect="1"/>
          </p:cNvPicPr>
          <p:nvPr/>
        </p:nvPicPr>
        <p:blipFill>
          <a:blip r:embed="rId4">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243886543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620933"/>
            <a:ext cx="1219200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3543824"/>
            <a:ext cx="10363200" cy="960443"/>
          </a:xfrm>
        </p:spPr>
        <p:txBody>
          <a:bodyPr anchor="t">
            <a:normAutofit/>
          </a:bodyPr>
          <a:lstStyle>
            <a:lvl1pPr algn="ctr">
              <a:defRPr sz="4267" b="1" baseline="0">
                <a:solidFill>
                  <a:srgbClr val="834F9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5962668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eksts (fons krāsains)">
    <p:spTree>
      <p:nvGrpSpPr>
        <p:cNvPr id="1" name=""/>
        <p:cNvGrpSpPr/>
        <p:nvPr/>
      </p:nvGrpSpPr>
      <p:grpSpPr>
        <a:xfrm>
          <a:off x="0" y="0"/>
          <a:ext cx="0" cy="0"/>
          <a:chOff x="0" y="0"/>
          <a:chExt cx="0" cy="0"/>
        </a:xfrm>
      </p:grpSpPr>
      <p:pic>
        <p:nvPicPr>
          <p:cNvPr id="165" name="pasted-image.pdf" descr="pasted-image.pdf"/>
          <p:cNvPicPr>
            <a:picLocks noChangeAspect="1"/>
          </p:cNvPicPr>
          <p:nvPr/>
        </p:nvPicPr>
        <p:blipFill>
          <a:blip r:embed="rId2">
            <a:extLst/>
          </a:blip>
          <a:stretch>
            <a:fillRect/>
          </a:stretch>
        </p:blipFill>
        <p:spPr>
          <a:xfrm>
            <a:off x="-524020" y="900836"/>
            <a:ext cx="1048040" cy="1048040"/>
          </a:xfrm>
          <a:prstGeom prst="rect">
            <a:avLst/>
          </a:prstGeom>
          <a:ln w="12700">
            <a:miter lim="400000"/>
          </a:ln>
        </p:spPr>
      </p:pic>
      <p:pic>
        <p:nvPicPr>
          <p:cNvPr id="166" name="pasted-image.pdf" descr="pasted-image.pdf"/>
          <p:cNvPicPr>
            <a:picLocks noChangeAspect="1"/>
          </p:cNvPicPr>
          <p:nvPr/>
        </p:nvPicPr>
        <p:blipFill>
          <a:blip r:embed="rId3">
            <a:extLst/>
          </a:blip>
          <a:stretch>
            <a:fillRect/>
          </a:stretch>
        </p:blipFill>
        <p:spPr>
          <a:xfrm>
            <a:off x="11845077" y="5014933"/>
            <a:ext cx="668447" cy="668446"/>
          </a:xfrm>
          <a:prstGeom prst="rect">
            <a:avLst/>
          </a:prstGeom>
          <a:ln w="12700">
            <a:miter lim="400000"/>
          </a:ln>
        </p:spPr>
      </p:pic>
      <p:pic>
        <p:nvPicPr>
          <p:cNvPr id="169" name="pasted-image.pdf" descr="pasted-image.pdf"/>
          <p:cNvPicPr>
            <a:picLocks noChangeAspect="1"/>
          </p:cNvPicPr>
          <p:nvPr/>
        </p:nvPicPr>
        <p:blipFill>
          <a:blip r:embed="rId4">
            <a:extLst/>
          </a:blip>
          <a:stretch>
            <a:fillRect/>
          </a:stretch>
        </p:blipFill>
        <p:spPr>
          <a:xfrm>
            <a:off x="10457554" y="6238875"/>
            <a:ext cx="1411492" cy="628650"/>
          </a:xfrm>
          <a:prstGeom prst="rect">
            <a:avLst/>
          </a:prstGeom>
          <a:ln w="12700">
            <a:miter lim="400000"/>
          </a:ln>
        </p:spPr>
      </p:pic>
      <p:sp>
        <p:nvSpPr>
          <p:cNvPr id="9" name="Text Placeholder 3"/>
          <p:cNvSpPr>
            <a:spLocks noGrp="1"/>
          </p:cNvSpPr>
          <p:nvPr>
            <p:ph type="body" sz="quarter" idx="10"/>
          </p:nvPr>
        </p:nvSpPr>
        <p:spPr>
          <a:xfrm>
            <a:off x="838200" y="1617762"/>
            <a:ext cx="10515600" cy="46211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lvl1pPr>
              <a:defRPr baseline="0">
                <a:solidFill>
                  <a:srgbClr val="834F98"/>
                </a:solidFill>
              </a:defRPr>
            </a:lvl1pPr>
          </a:lstStyle>
          <a:p>
            <a:r>
              <a:rPr lang="en-US"/>
              <a:t>Click to edit Master title style</a:t>
            </a:r>
          </a:p>
        </p:txBody>
      </p:sp>
    </p:spTree>
    <p:extLst>
      <p:ext uri="{BB962C8B-B14F-4D97-AF65-F5344CB8AC3E}">
        <p14:creationId xmlns:p14="http://schemas.microsoft.com/office/powerpoint/2010/main" val="165219522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5160"/>
          </a:xfrm>
          <a:prstGeom prst="rect">
            <a:avLst/>
          </a:prstGeom>
        </p:spPr>
        <p:txBody>
          <a:bodyPr lIns="0" tIns="0" rIns="0" bIns="0" anchor="ctr"/>
          <a:lstStyle>
            <a:lvl1pPr>
              <a:defRPr baseline="0">
                <a:solidFill>
                  <a:srgbClr val="855299"/>
                </a:solidFill>
              </a:defRPr>
            </a:lvl1pPr>
          </a:lstStyle>
          <a:p>
            <a:endParaRPr/>
          </a:p>
        </p:txBody>
      </p:sp>
      <p:sp>
        <p:nvSpPr>
          <p:cNvPr id="13"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extLst>
      <p:ext uri="{BB962C8B-B14F-4D97-AF65-F5344CB8AC3E}">
        <p14:creationId xmlns:p14="http://schemas.microsoft.com/office/powerpoint/2010/main" val="418177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9062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eksts + 3 bildes">
    <p:bg>
      <p:bgPr>
        <a:solidFill>
          <a:srgbClr val="FFFFFF">
            <a:alpha val="90000"/>
          </a:srgbClr>
        </a:solidFill>
        <a:effectLst/>
      </p:bgPr>
    </p:bg>
    <p:spTree>
      <p:nvGrpSpPr>
        <p:cNvPr id="1" name=""/>
        <p:cNvGrpSpPr/>
        <p:nvPr/>
      </p:nvGrpSpPr>
      <p:grpSpPr>
        <a:xfrm>
          <a:off x="0" y="0"/>
          <a:ext cx="0" cy="0"/>
          <a:chOff x="0" y="0"/>
          <a:chExt cx="0" cy="0"/>
        </a:xfrm>
      </p:grpSpPr>
      <p:sp>
        <p:nvSpPr>
          <p:cNvPr id="88" name="Picture Placeholder 6"/>
          <p:cNvSpPr>
            <a:spLocks noGrp="1"/>
          </p:cNvSpPr>
          <p:nvPr>
            <p:ph type="pic" sz="quarter" idx="13"/>
          </p:nvPr>
        </p:nvSpPr>
        <p:spPr>
          <a:xfrm>
            <a:off x="0" y="0"/>
            <a:ext cx="4238286" cy="2743201"/>
          </a:xfrm>
          <a:prstGeom prst="rect">
            <a:avLst/>
          </a:prstGeom>
        </p:spPr>
        <p:txBody>
          <a:bodyPr lIns="91439" tIns="45719" rIns="91439" bIns="45719">
            <a:noAutofit/>
          </a:bodyPr>
          <a:lstStyle/>
          <a:p>
            <a:endParaRPr/>
          </a:p>
        </p:txBody>
      </p:sp>
      <p:sp>
        <p:nvSpPr>
          <p:cNvPr id="89" name="Picture Placeholder 6"/>
          <p:cNvSpPr>
            <a:spLocks noGrp="1"/>
          </p:cNvSpPr>
          <p:nvPr>
            <p:ph type="pic" sz="quarter" idx="14"/>
          </p:nvPr>
        </p:nvSpPr>
        <p:spPr>
          <a:xfrm>
            <a:off x="4238285" y="0"/>
            <a:ext cx="3715431" cy="2743201"/>
          </a:xfrm>
          <a:prstGeom prst="rect">
            <a:avLst/>
          </a:prstGeom>
        </p:spPr>
        <p:txBody>
          <a:bodyPr lIns="91439" tIns="45719" rIns="91439" bIns="45719">
            <a:noAutofit/>
          </a:bodyPr>
          <a:lstStyle/>
          <a:p>
            <a:endParaRPr/>
          </a:p>
        </p:txBody>
      </p:sp>
      <p:sp>
        <p:nvSpPr>
          <p:cNvPr id="90" name="Picture Placeholder 6"/>
          <p:cNvSpPr>
            <a:spLocks noGrp="1"/>
          </p:cNvSpPr>
          <p:nvPr>
            <p:ph type="pic" sz="quarter" idx="15"/>
          </p:nvPr>
        </p:nvSpPr>
        <p:spPr>
          <a:xfrm>
            <a:off x="7953712" y="1"/>
            <a:ext cx="4238287" cy="2743201"/>
          </a:xfrm>
          <a:prstGeom prst="rect">
            <a:avLst/>
          </a:prstGeom>
        </p:spPr>
        <p:txBody>
          <a:bodyPr lIns="91439" tIns="45719" rIns="91439" bIns="45719">
            <a:noAutofit/>
          </a:bodyPr>
          <a:lstStyle/>
          <a:p>
            <a:endParaRPr/>
          </a:p>
        </p:txBody>
      </p:sp>
      <p:sp>
        <p:nvSpPr>
          <p:cNvPr id="91" name="Title Text"/>
          <p:cNvSpPr>
            <a:spLocks noGrp="1"/>
          </p:cNvSpPr>
          <p:nvPr>
            <p:ph type="title"/>
          </p:nvPr>
        </p:nvSpPr>
        <p:spPr>
          <a:xfrm>
            <a:off x="838200" y="3088844"/>
            <a:ext cx="9665262" cy="827703"/>
          </a:xfrm>
          <a:prstGeom prst="rect">
            <a:avLst/>
          </a:prstGeom>
        </p:spPr>
        <p:txBody>
          <a:bodyPr anchor="t"/>
          <a:lstStyle>
            <a:lvl1pPr>
              <a:lnSpc>
                <a:spcPct val="90000"/>
              </a:lnSpc>
              <a:defRPr sz="4400">
                <a:solidFill>
                  <a:srgbClr val="7C5194"/>
                </a:solidFill>
              </a:defRPr>
            </a:lvl1pPr>
          </a:lstStyle>
          <a:p>
            <a:r>
              <a:t>Title Text</a:t>
            </a:r>
          </a:p>
        </p:txBody>
      </p:sp>
      <p:sp>
        <p:nvSpPr>
          <p:cNvPr id="92" name="Body Level One…"/>
          <p:cNvSpPr>
            <a:spLocks noGrp="1"/>
          </p:cNvSpPr>
          <p:nvPr>
            <p:ph type="body" sz="quarter" idx="1"/>
          </p:nvPr>
        </p:nvSpPr>
        <p:spPr>
          <a:xfrm>
            <a:off x="838200" y="4042659"/>
            <a:ext cx="4858593" cy="2002092"/>
          </a:xfrm>
          <a:prstGeom prst="rect">
            <a:avLst/>
          </a:prstGeom>
        </p:spPr>
        <p:txBody>
          <a:bodyPr/>
          <a:lstStyle>
            <a:lvl1pPr marL="0" indent="0">
              <a:lnSpc>
                <a:spcPct val="90000"/>
              </a:lnSpc>
              <a:buSzTx/>
              <a:buFontTx/>
              <a:buNone/>
            </a:lvl1pPr>
            <a:lvl2pPr marL="666750" indent="-209550">
              <a:lnSpc>
                <a:spcPct val="90000"/>
              </a:lnSpc>
              <a:buFontTx/>
            </a:lvl2pPr>
            <a:lvl3pPr marL="1165860" indent="-251460">
              <a:lnSpc>
                <a:spcPct val="90000"/>
              </a:lnSpc>
              <a:buFontTx/>
            </a:lvl3pPr>
            <a:lvl4pPr marL="1651000" indent="-279400">
              <a:lnSpc>
                <a:spcPct val="90000"/>
              </a:lnSpc>
              <a:buFontTx/>
            </a:lvl4pPr>
            <a:lvl5pPr marL="2108200" indent="-279400">
              <a:lnSpc>
                <a:spcPct val="90000"/>
              </a:lnSpc>
              <a:buFontTx/>
            </a:lvl5pPr>
          </a:lstStyle>
          <a:p>
            <a:r>
              <a:t>Body Level One</a:t>
            </a:r>
          </a:p>
          <a:p>
            <a:pPr lvl="1"/>
            <a:r>
              <a:t>Body Level Two</a:t>
            </a:r>
          </a:p>
          <a:p>
            <a:pPr lvl="2"/>
            <a:r>
              <a:t>Body Level Three</a:t>
            </a:r>
          </a:p>
          <a:p>
            <a:pPr lvl="3"/>
            <a:r>
              <a:t>Body Level Four</a:t>
            </a:r>
          </a:p>
          <a:p>
            <a:pPr lvl="4"/>
            <a:r>
              <a:t>Body Level Five</a:t>
            </a:r>
          </a:p>
        </p:txBody>
      </p:sp>
      <p:sp>
        <p:nvSpPr>
          <p:cNvPr id="93" name="Text Placeholder 7"/>
          <p:cNvSpPr>
            <a:spLocks noGrp="1"/>
          </p:cNvSpPr>
          <p:nvPr>
            <p:ph type="body" sz="quarter" idx="16"/>
          </p:nvPr>
        </p:nvSpPr>
        <p:spPr>
          <a:xfrm>
            <a:off x="5947645" y="4042657"/>
            <a:ext cx="4555817" cy="2002093"/>
          </a:xfrm>
          <a:prstGeom prst="rect">
            <a:avLst/>
          </a:prstGeom>
        </p:spPr>
        <p:txBody>
          <a:bodyPr/>
          <a:lstStyle/>
          <a:p>
            <a:endParaRPr/>
          </a:p>
        </p:txBody>
      </p:sp>
      <p:pic>
        <p:nvPicPr>
          <p:cNvPr id="94" name="pasted-image.pdf" descr="pasted-image.pdf"/>
          <p:cNvPicPr>
            <a:picLocks noChangeAspect="1"/>
          </p:cNvPicPr>
          <p:nvPr/>
        </p:nvPicPr>
        <p:blipFill>
          <a:blip r:embed="rId2">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240513985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F1AB9442-0125-4349-8825-018058CC26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074F8347-3504-4F5A-85BD-D5B9B84DC4CA}"/>
              </a:ext>
            </a:extLst>
          </p:cNvPr>
          <p:cNvSpPr>
            <a:spLocks noGrp="1"/>
          </p:cNvSpPr>
          <p:nvPr>
            <p:ph type="sldNum" sz="quarter" idx="18"/>
          </p:nvPr>
        </p:nvSpPr>
        <p:spPr>
          <a:xfrm>
            <a:off x="11379200" y="6324600"/>
            <a:ext cx="406400" cy="304800"/>
          </a:xfrm>
        </p:spPr>
        <p:txBody>
          <a:bodyPr/>
          <a:lstStyle>
            <a:lvl1pPr>
              <a:defRPr sz="1000" smtClean="0">
                <a:latin typeface="Verdana" charset="0"/>
              </a:defRPr>
            </a:lvl1pPr>
          </a:lstStyle>
          <a:p>
            <a:pPr>
              <a:defRPr/>
            </a:pPr>
            <a:fld id="{53DF0744-608C-4389-AF04-ABB2D7835FF3}" type="slidenum">
              <a:rPr lang="en-US" altLang="lv-LV"/>
              <a:pPr>
                <a:defRPr/>
              </a:pPr>
              <a:t>‹#›</a:t>
            </a:fld>
            <a:endParaRPr lang="en-US" altLang="lv-LV"/>
          </a:p>
        </p:txBody>
      </p:sp>
    </p:spTree>
    <p:extLst>
      <p:ext uri="{BB962C8B-B14F-4D97-AF65-F5344CB8AC3E}">
        <p14:creationId xmlns:p14="http://schemas.microsoft.com/office/powerpoint/2010/main" val="1908523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_Title and Content copy">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5890449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810332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Title and Content copy">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36174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4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4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49"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Noslēgums kontakti">
    <p:spTree>
      <p:nvGrpSpPr>
        <p:cNvPr id="1" name=""/>
        <p:cNvGrpSpPr/>
        <p:nvPr/>
      </p:nvGrpSpPr>
      <p:grpSpPr>
        <a:xfrm>
          <a:off x="0" y="0"/>
          <a:ext cx="0" cy="0"/>
          <a:chOff x="0" y="0"/>
          <a:chExt cx="0" cy="0"/>
        </a:xfrm>
      </p:grpSpPr>
      <p:sp>
        <p:nvSpPr>
          <p:cNvPr id="88" name="Rectangle 5"/>
          <p:cNvSpPr/>
          <p:nvPr/>
        </p:nvSpPr>
        <p:spPr>
          <a:xfrm>
            <a:off x="0" y="-4233"/>
            <a:ext cx="12192000" cy="526667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pic>
        <p:nvPicPr>
          <p:cNvPr id="89"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90" name="Title Text"/>
          <p:cNvSpPr txBox="1">
            <a:spLocks noGrp="1"/>
          </p:cNvSpPr>
          <p:nvPr>
            <p:ph type="title"/>
          </p:nvPr>
        </p:nvSpPr>
        <p:spPr>
          <a:xfrm>
            <a:off x="780449" y="1948876"/>
            <a:ext cx="10515601" cy="2307439"/>
          </a:xfrm>
          <a:prstGeom prst="rect">
            <a:avLst/>
          </a:prstGeom>
        </p:spPr>
        <p:txBody>
          <a:bodyPr/>
          <a:lstStyle>
            <a:lvl1pPr>
              <a:lnSpc>
                <a:spcPct val="100000"/>
              </a:lnSpc>
              <a:defRPr>
                <a:solidFill>
                  <a:srgbClr val="FFFFFF"/>
                </a:solidFill>
              </a:defRPr>
            </a:lvl1pPr>
          </a:lstStyle>
          <a:p>
            <a:r>
              <a:t>Title Text</a:t>
            </a:r>
          </a:p>
        </p:txBody>
      </p:sp>
      <p:pic>
        <p:nvPicPr>
          <p:cNvPr id="91" name="Picture 8" descr="Picture 8"/>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63110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Nodaļas nosaukums 02">
    <p:spTree>
      <p:nvGrpSpPr>
        <p:cNvPr id="1" name=""/>
        <p:cNvGrpSpPr/>
        <p:nvPr/>
      </p:nvGrpSpPr>
      <p:grpSpPr>
        <a:xfrm>
          <a:off x="0" y="0"/>
          <a:ext cx="0" cy="0"/>
          <a:chOff x="0" y="0"/>
          <a:chExt cx="0" cy="0"/>
        </a:xfrm>
      </p:grpSpPr>
      <p:sp>
        <p:nvSpPr>
          <p:cNvPr id="99" name="Rectangle 5"/>
          <p:cNvSpPr/>
          <p:nvPr/>
        </p:nvSpPr>
        <p:spPr>
          <a:xfrm>
            <a:off x="-1" y="-1"/>
            <a:ext cx="12192001" cy="6858001"/>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00" name="Title Text"/>
          <p:cNvSpPr txBox="1">
            <a:spLocks noGrp="1"/>
          </p:cNvSpPr>
          <p:nvPr>
            <p:ph type="title"/>
          </p:nvPr>
        </p:nvSpPr>
        <p:spPr>
          <a:xfrm>
            <a:off x="1766046" y="1877223"/>
            <a:ext cx="8659908" cy="3103554"/>
          </a:xfrm>
          <a:prstGeom prst="rect">
            <a:avLst/>
          </a:prstGeom>
        </p:spPr>
        <p:txBody>
          <a:bodyPr/>
          <a:lstStyle>
            <a:lvl1pPr>
              <a:lnSpc>
                <a:spcPct val="100000"/>
              </a:lnSpc>
              <a:defRPr>
                <a:solidFill>
                  <a:srgbClr val="FFFFFF"/>
                </a:solidFill>
              </a:defRPr>
            </a:lvl1pPr>
          </a:lstStyle>
          <a:p>
            <a:r>
              <a:t>Title Text</a:t>
            </a:r>
          </a:p>
        </p:txBody>
      </p:sp>
      <p:pic>
        <p:nvPicPr>
          <p:cNvPr id="101"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749190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Nodaļas nosaukums 02 copy 1">
    <p:spTree>
      <p:nvGrpSpPr>
        <p:cNvPr id="1" name=""/>
        <p:cNvGrpSpPr/>
        <p:nvPr/>
      </p:nvGrpSpPr>
      <p:grpSpPr>
        <a:xfrm>
          <a:off x="0" y="0"/>
          <a:ext cx="0" cy="0"/>
          <a:chOff x="0" y="0"/>
          <a:chExt cx="0" cy="0"/>
        </a:xfrm>
      </p:grpSpPr>
      <p:sp>
        <p:nvSpPr>
          <p:cNvPr id="109" name="Rectangle 5"/>
          <p:cNvSpPr/>
          <p:nvPr/>
        </p:nvSpPr>
        <p:spPr>
          <a:xfrm>
            <a:off x="-1" y="-1"/>
            <a:ext cx="12192001" cy="6858001"/>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10" name="Title Text"/>
          <p:cNvSpPr txBox="1">
            <a:spLocks noGrp="1"/>
          </p:cNvSpPr>
          <p:nvPr>
            <p:ph type="title"/>
          </p:nvPr>
        </p:nvSpPr>
        <p:spPr>
          <a:xfrm>
            <a:off x="1766046" y="1877223"/>
            <a:ext cx="8659908" cy="3103554"/>
          </a:xfrm>
          <a:prstGeom prst="rect">
            <a:avLst/>
          </a:prstGeom>
        </p:spPr>
        <p:txBody>
          <a:bodyPr/>
          <a:lstStyle>
            <a:lvl1pPr>
              <a:lnSpc>
                <a:spcPct val="100000"/>
              </a:lnSpc>
              <a:defRPr>
                <a:solidFill>
                  <a:srgbClr val="FFFFFF"/>
                </a:solidFill>
              </a:defRPr>
            </a:lvl1pPr>
          </a:lstStyle>
          <a:p>
            <a:r>
              <a:t>Title Text</a:t>
            </a:r>
          </a:p>
        </p:txBody>
      </p:sp>
      <p:sp>
        <p:nvSpPr>
          <p:cNvPr id="111" name="TextBox 6"/>
          <p:cNvSpPr txBox="1"/>
          <p:nvPr/>
        </p:nvSpPr>
        <p:spPr>
          <a:xfrm>
            <a:off x="577893" y="6238875"/>
            <a:ext cx="7635086" cy="3531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t>Pasākuma nosaukums</a:t>
            </a:r>
            <a:endParaRPr>
              <a:solidFill>
                <a:srgbClr val="609443"/>
              </a:solidFill>
            </a:endParaRPr>
          </a:p>
          <a:p>
            <a:pPr>
              <a:defRPr sz="1000" b="1">
                <a:solidFill>
                  <a:srgbClr val="FFFFFF">
                    <a:alpha val="90000"/>
                  </a:srgbClr>
                </a:solidFill>
                <a:latin typeface="Arial"/>
                <a:ea typeface="Arial"/>
                <a:cs typeface="Arial"/>
                <a:sym typeface="Arial"/>
              </a:defRPr>
            </a:pPr>
            <a:r>
              <a:t>Skola 2030, 11/11/2017</a:t>
            </a:r>
          </a:p>
        </p:txBody>
      </p:sp>
      <p:pic>
        <p:nvPicPr>
          <p:cNvPr id="112"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290460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3_Noslēgums kontakti">
    <p:spTree>
      <p:nvGrpSpPr>
        <p:cNvPr id="1" name=""/>
        <p:cNvGrpSpPr/>
        <p:nvPr/>
      </p:nvGrpSpPr>
      <p:grpSpPr>
        <a:xfrm>
          <a:off x="0" y="0"/>
          <a:ext cx="0" cy="0"/>
          <a:chOff x="0" y="0"/>
          <a:chExt cx="0" cy="0"/>
        </a:xfrm>
      </p:grpSpPr>
      <p:sp>
        <p:nvSpPr>
          <p:cNvPr id="130" name="Rectangle 5"/>
          <p:cNvSpPr/>
          <p:nvPr/>
        </p:nvSpPr>
        <p:spPr>
          <a:xfrm>
            <a:off x="-1" y="-1"/>
            <a:ext cx="12192001" cy="5240703"/>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pic>
        <p:nvPicPr>
          <p:cNvPr id="131"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32" name="Title Text"/>
          <p:cNvSpPr txBox="1">
            <a:spLocks noGrp="1"/>
          </p:cNvSpPr>
          <p:nvPr>
            <p:ph type="title"/>
          </p:nvPr>
        </p:nvSpPr>
        <p:spPr>
          <a:xfrm>
            <a:off x="838200" y="1466632"/>
            <a:ext cx="10515600" cy="2307438"/>
          </a:xfrm>
          <a:prstGeom prst="rect">
            <a:avLst/>
          </a:prstGeom>
        </p:spPr>
        <p:txBody>
          <a:bodyPr/>
          <a:lstStyle>
            <a:lvl1pPr>
              <a:lnSpc>
                <a:spcPct val="100000"/>
              </a:lnSpc>
              <a:defRPr>
                <a:solidFill>
                  <a:srgbClr val="FFFFFF"/>
                </a:solidFill>
              </a:defRPr>
            </a:lvl1pPr>
          </a:lstStyle>
          <a:p>
            <a:r>
              <a:t>Title Text</a:t>
            </a:r>
          </a:p>
        </p:txBody>
      </p:sp>
      <p:pic>
        <p:nvPicPr>
          <p:cNvPr id="133" name="Picture 5" descr="Picture 5"/>
          <p:cNvPicPr>
            <a:picLocks noChangeAspect="1"/>
          </p:cNvPicPr>
          <p:nvPr/>
        </p:nvPicPr>
        <p:blipFill>
          <a:blip r:embed="rId3">
            <a:extLst/>
          </a:blip>
          <a:stretch>
            <a:fillRect/>
          </a:stretch>
        </p:blipFill>
        <p:spPr>
          <a:xfrm>
            <a:off x="10457553" y="6265891"/>
            <a:ext cx="1396505" cy="622639"/>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196063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Nodaļas nosaukums 02 copy 5">
    <p:bg>
      <p:bgPr>
        <a:solidFill>
          <a:srgbClr val="FFFFFF">
            <a:alpha val="90000"/>
          </a:srgbClr>
        </a:solidFill>
        <a:effectLst/>
      </p:bgPr>
    </p:bg>
    <p:spTree>
      <p:nvGrpSpPr>
        <p:cNvPr id="1" name=""/>
        <p:cNvGrpSpPr/>
        <p:nvPr/>
      </p:nvGrpSpPr>
      <p:grpSpPr>
        <a:xfrm>
          <a:off x="0" y="0"/>
          <a:ext cx="0" cy="0"/>
          <a:chOff x="0" y="0"/>
          <a:chExt cx="0" cy="0"/>
        </a:xfrm>
      </p:grpSpPr>
      <p:sp>
        <p:nvSpPr>
          <p:cNvPr id="152" name="Rectangle 5"/>
          <p:cNvSpPr/>
          <p:nvPr/>
        </p:nvSpPr>
        <p:spPr>
          <a:xfrm>
            <a:off x="0" y="0"/>
            <a:ext cx="12192000" cy="6858000"/>
          </a:xfrm>
          <a:prstGeom prst="rect">
            <a:avLst/>
          </a:prstGeom>
          <a:solidFill>
            <a:srgbClr val="4CA89F"/>
          </a:solidFill>
          <a:ln w="12700">
            <a:miter lim="400000"/>
          </a:ln>
        </p:spPr>
        <p:txBody>
          <a:bodyPr lIns="45719" rIns="45719" anchor="ctr"/>
          <a:lstStyle/>
          <a:p>
            <a:pPr>
              <a:lnSpc>
                <a:spcPct val="110000"/>
              </a:lnSpc>
              <a:defRPr sz="4000">
                <a:solidFill>
                  <a:srgbClr val="68478D"/>
                </a:solidFill>
                <a:latin typeface="Renogare"/>
                <a:ea typeface="Renogare"/>
                <a:cs typeface="Renogare"/>
                <a:sym typeface="Renogare"/>
              </a:defRPr>
            </a:pPr>
            <a:endParaRPr/>
          </a:p>
        </p:txBody>
      </p:sp>
      <p:pic>
        <p:nvPicPr>
          <p:cNvPr id="153" name="Image" descr="Image"/>
          <p:cNvPicPr>
            <a:picLocks noChangeAspect="1"/>
          </p:cNvPicPr>
          <p:nvPr/>
        </p:nvPicPr>
        <p:blipFill>
          <a:blip r:embed="rId2">
            <a:extLst/>
          </a:blip>
          <a:stretch>
            <a:fillRect/>
          </a:stretch>
        </p:blipFill>
        <p:spPr>
          <a:xfrm>
            <a:off x="10457554" y="6238875"/>
            <a:ext cx="1411492" cy="628650"/>
          </a:xfrm>
          <a:prstGeom prst="rect">
            <a:avLst/>
          </a:prstGeom>
          <a:ln w="12700">
            <a:miter lim="400000"/>
          </a:ln>
        </p:spPr>
      </p:pic>
      <p:sp>
        <p:nvSpPr>
          <p:cNvPr id="154" name="Slide Number"/>
          <p:cNvSpPr txBox="1">
            <a:spLocks noGrp="1"/>
          </p:cNvSpPr>
          <p:nvPr>
            <p:ph type="sldNum" sz="quarter" idx="2"/>
          </p:nvPr>
        </p:nvSpPr>
        <p:spPr>
          <a:xfrm>
            <a:off x="427641" y="6374204"/>
            <a:ext cx="237343" cy="231141"/>
          </a:xfrm>
          <a:prstGeom prst="rect">
            <a:avLst/>
          </a:prstGeom>
        </p:spPr>
        <p:txBody>
          <a:bodyPr/>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229063007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3_Noslēgums kontakti copy">
    <p:spTree>
      <p:nvGrpSpPr>
        <p:cNvPr id="1" name=""/>
        <p:cNvGrpSpPr/>
        <p:nvPr/>
      </p:nvGrpSpPr>
      <p:grpSpPr>
        <a:xfrm>
          <a:off x="0" y="0"/>
          <a:ext cx="0" cy="0"/>
          <a:chOff x="0" y="0"/>
          <a:chExt cx="0" cy="0"/>
        </a:xfrm>
      </p:grpSpPr>
      <p:pic>
        <p:nvPicPr>
          <p:cNvPr id="170"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71" name="Title Text"/>
          <p:cNvSpPr txBox="1">
            <a:spLocks noGrp="1"/>
          </p:cNvSpPr>
          <p:nvPr>
            <p:ph type="title"/>
          </p:nvPr>
        </p:nvSpPr>
        <p:spPr>
          <a:xfrm>
            <a:off x="838200" y="1466632"/>
            <a:ext cx="10515600" cy="2307438"/>
          </a:xfrm>
          <a:prstGeom prst="rect">
            <a:avLst/>
          </a:prstGeom>
        </p:spPr>
        <p:txBody>
          <a:bodyPr/>
          <a:lstStyle>
            <a:lvl1pPr algn="l">
              <a:defRPr sz="4000" b="0">
                <a:latin typeface="Renogare"/>
                <a:ea typeface="Renogare"/>
                <a:cs typeface="Renogare"/>
                <a:sym typeface="Renogare"/>
              </a:defRPr>
            </a:lvl1pPr>
          </a:lstStyle>
          <a:p>
            <a:r>
              <a:t>Title Text</a:t>
            </a:r>
          </a:p>
        </p:txBody>
      </p:sp>
      <p:sp>
        <p:nvSpPr>
          <p:cNvPr id="172" name="Rectangle 5"/>
          <p:cNvSpPr/>
          <p:nvPr/>
        </p:nvSpPr>
        <p:spPr>
          <a:xfrm>
            <a:off x="0" y="-16934"/>
            <a:ext cx="12192001" cy="5274569"/>
          </a:xfrm>
          <a:prstGeom prst="rect">
            <a:avLst/>
          </a:prstGeom>
          <a:solidFill>
            <a:srgbClr val="4CA89F"/>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356508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eksts 2 slejas">
    <p:spTree>
      <p:nvGrpSpPr>
        <p:cNvPr id="1" name=""/>
        <p:cNvGrpSpPr/>
        <p:nvPr/>
      </p:nvGrpSpPr>
      <p:grpSpPr>
        <a:xfrm>
          <a:off x="0" y="0"/>
          <a:ext cx="0" cy="0"/>
          <a:chOff x="0" y="0"/>
          <a:chExt cx="0" cy="0"/>
        </a:xfrm>
      </p:grpSpPr>
      <p:pic>
        <p:nvPicPr>
          <p:cNvPr id="228" name="Image" descr="Image"/>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229" name="Image" descr="Image"/>
          <p:cNvPicPr>
            <a:picLocks noChangeAspect="1"/>
          </p:cNvPicPr>
          <p:nvPr/>
        </p:nvPicPr>
        <p:blipFill>
          <a:blip r:embed="rId3">
            <a:extLst/>
          </a:blip>
          <a:stretch>
            <a:fillRect/>
          </a:stretch>
        </p:blipFill>
        <p:spPr>
          <a:xfrm>
            <a:off x="11854057" y="1384542"/>
            <a:ext cx="650487" cy="650488"/>
          </a:xfrm>
          <a:prstGeom prst="rect">
            <a:avLst/>
          </a:prstGeom>
          <a:ln w="12700">
            <a:miter lim="400000"/>
          </a:ln>
        </p:spPr>
      </p:pic>
      <p:pic>
        <p:nvPicPr>
          <p:cNvPr id="230" name="Image" descr="Image"/>
          <p:cNvPicPr>
            <a:picLocks noChangeAspect="1"/>
          </p:cNvPicPr>
          <p:nvPr/>
        </p:nvPicPr>
        <p:blipFill>
          <a:blip r:embed="rId4">
            <a:extLst/>
          </a:blip>
          <a:stretch>
            <a:fillRect/>
          </a:stretch>
        </p:blipFill>
        <p:spPr>
          <a:xfrm>
            <a:off x="-7733952" y="5359530"/>
            <a:ext cx="9676704" cy="803111"/>
          </a:xfrm>
          <a:prstGeom prst="rect">
            <a:avLst/>
          </a:prstGeom>
          <a:ln w="12700">
            <a:miter lim="400000"/>
          </a:ln>
        </p:spPr>
      </p:pic>
      <p:pic>
        <p:nvPicPr>
          <p:cNvPr id="231"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232" name="Title Text"/>
          <p:cNvSpPr txBox="1">
            <a:spLocks noGrp="1"/>
          </p:cNvSpPr>
          <p:nvPr>
            <p:ph type="title"/>
          </p:nvPr>
        </p:nvSpPr>
        <p:spPr>
          <a:xfrm>
            <a:off x="838200" y="1072881"/>
            <a:ext cx="9829800" cy="1273809"/>
          </a:xfrm>
          <a:prstGeom prst="rect">
            <a:avLst/>
          </a:prstGeom>
        </p:spPr>
        <p:txBody>
          <a:bodyPr lIns="45718" tIns="45718" rIns="45718" bIns="45718" anchor="t"/>
          <a:lstStyle>
            <a:lvl1pPr algn="l">
              <a:lnSpc>
                <a:spcPct val="90000"/>
              </a:lnSpc>
              <a:defRPr sz="4400"/>
            </a:lvl1pPr>
          </a:lstStyle>
          <a:p>
            <a:r>
              <a:t>Title Text</a:t>
            </a:r>
          </a:p>
        </p:txBody>
      </p:sp>
      <p:sp>
        <p:nvSpPr>
          <p:cNvPr id="233" name="Body Level One…"/>
          <p:cNvSpPr txBox="1">
            <a:spLocks noGrp="1"/>
          </p:cNvSpPr>
          <p:nvPr>
            <p:ph type="body" sz="half" idx="1"/>
          </p:nvPr>
        </p:nvSpPr>
        <p:spPr>
          <a:xfrm>
            <a:off x="939800" y="2045555"/>
            <a:ext cx="4729120" cy="3876378"/>
          </a:xfrm>
          <a:prstGeom prst="rect">
            <a:avLst/>
          </a:prstGeom>
        </p:spPr>
        <p:txBody>
          <a:bodyPr lIns="45718" tIns="45718" rIns="45718" bIns="45718"/>
          <a:lstStyle>
            <a:lvl1pPr marL="228600" indent="-228600">
              <a:buFontTx/>
              <a:defRPr sz="1800">
                <a:solidFill>
                  <a:srgbClr val="68478D"/>
                </a:solidFill>
              </a:defRPr>
            </a:lvl1pPr>
            <a:lvl2pPr marL="628650" indent="-171450">
              <a:buFontTx/>
              <a:defRPr sz="1800">
                <a:solidFill>
                  <a:srgbClr val="68478D"/>
                </a:solidFill>
              </a:defRPr>
            </a:lvl2pPr>
            <a:lvl3pPr marL="1120139" indent="-205739">
              <a:buFontTx/>
              <a:defRPr sz="1800">
                <a:solidFill>
                  <a:srgbClr val="68478D"/>
                </a:solidFill>
              </a:defRPr>
            </a:lvl3pPr>
            <a:lvl4pPr marL="1600200" indent="-228600">
              <a:buFontTx/>
              <a:defRPr sz="1800">
                <a:solidFill>
                  <a:srgbClr val="68478D"/>
                </a:solidFill>
              </a:defRPr>
            </a:lvl4pPr>
            <a:lvl5pPr marL="2057400" indent="-228600">
              <a:buFontTx/>
              <a:defRPr sz="18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177581268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eksts + 3 bildes">
    <p:spTree>
      <p:nvGrpSpPr>
        <p:cNvPr id="1" name=""/>
        <p:cNvGrpSpPr/>
        <p:nvPr/>
      </p:nvGrpSpPr>
      <p:grpSpPr>
        <a:xfrm>
          <a:off x="0" y="0"/>
          <a:ext cx="0" cy="0"/>
          <a:chOff x="0" y="0"/>
          <a:chExt cx="0" cy="0"/>
        </a:xfrm>
      </p:grpSpPr>
      <p:sp>
        <p:nvSpPr>
          <p:cNvPr id="241" name="Picture Placeholder 6"/>
          <p:cNvSpPr>
            <a:spLocks noGrp="1"/>
          </p:cNvSpPr>
          <p:nvPr>
            <p:ph type="pic" sz="quarter" idx="13"/>
          </p:nvPr>
        </p:nvSpPr>
        <p:spPr>
          <a:xfrm>
            <a:off x="0" y="0"/>
            <a:ext cx="4238286" cy="2743201"/>
          </a:xfrm>
          <a:prstGeom prst="rect">
            <a:avLst/>
          </a:prstGeom>
        </p:spPr>
        <p:txBody>
          <a:bodyPr lIns="91439" tIns="45719" rIns="91439" bIns="45719">
            <a:noAutofit/>
          </a:bodyPr>
          <a:lstStyle/>
          <a:p>
            <a:endParaRPr/>
          </a:p>
        </p:txBody>
      </p:sp>
      <p:sp>
        <p:nvSpPr>
          <p:cNvPr id="242" name="Picture Placeholder 6"/>
          <p:cNvSpPr>
            <a:spLocks noGrp="1"/>
          </p:cNvSpPr>
          <p:nvPr>
            <p:ph type="pic" sz="quarter" idx="14"/>
          </p:nvPr>
        </p:nvSpPr>
        <p:spPr>
          <a:xfrm>
            <a:off x="4238285" y="0"/>
            <a:ext cx="3715432" cy="2743201"/>
          </a:xfrm>
          <a:prstGeom prst="rect">
            <a:avLst/>
          </a:prstGeom>
        </p:spPr>
        <p:txBody>
          <a:bodyPr lIns="91439" tIns="45719" rIns="91439" bIns="45719">
            <a:noAutofit/>
          </a:bodyPr>
          <a:lstStyle/>
          <a:p>
            <a:endParaRPr/>
          </a:p>
        </p:txBody>
      </p:sp>
      <p:sp>
        <p:nvSpPr>
          <p:cNvPr id="243" name="Picture Placeholder 6"/>
          <p:cNvSpPr>
            <a:spLocks noGrp="1"/>
          </p:cNvSpPr>
          <p:nvPr>
            <p:ph type="pic" sz="quarter" idx="15"/>
          </p:nvPr>
        </p:nvSpPr>
        <p:spPr>
          <a:xfrm>
            <a:off x="7953712" y="1"/>
            <a:ext cx="4238288" cy="2743201"/>
          </a:xfrm>
          <a:prstGeom prst="rect">
            <a:avLst/>
          </a:prstGeom>
        </p:spPr>
        <p:txBody>
          <a:bodyPr lIns="91439" tIns="45719" rIns="91439" bIns="45719">
            <a:noAutofit/>
          </a:bodyPr>
          <a:lstStyle/>
          <a:p>
            <a:endParaRPr/>
          </a:p>
        </p:txBody>
      </p:sp>
      <p:sp>
        <p:nvSpPr>
          <p:cNvPr id="244" name="Title Text"/>
          <p:cNvSpPr txBox="1">
            <a:spLocks noGrp="1"/>
          </p:cNvSpPr>
          <p:nvPr>
            <p:ph type="title"/>
          </p:nvPr>
        </p:nvSpPr>
        <p:spPr>
          <a:xfrm>
            <a:off x="838200" y="3088844"/>
            <a:ext cx="9665262" cy="827703"/>
          </a:xfrm>
          <a:prstGeom prst="rect">
            <a:avLst/>
          </a:prstGeom>
        </p:spPr>
        <p:txBody>
          <a:bodyPr anchor="t"/>
          <a:lstStyle>
            <a:lvl1pPr algn="l">
              <a:lnSpc>
                <a:spcPct val="90000"/>
              </a:lnSpc>
              <a:defRPr sz="4400"/>
            </a:lvl1pPr>
          </a:lstStyle>
          <a:p>
            <a:r>
              <a:t>Title Text</a:t>
            </a:r>
          </a:p>
        </p:txBody>
      </p:sp>
      <p:pic>
        <p:nvPicPr>
          <p:cNvPr id="245" name="Picture 9" descr="Picture 9"/>
          <p:cNvPicPr>
            <a:picLocks noChangeAspect="1"/>
          </p:cNvPicPr>
          <p:nvPr/>
        </p:nvPicPr>
        <p:blipFill>
          <a:blip r:embed="rId2">
            <a:extLst/>
          </a:blip>
          <a:stretch>
            <a:fillRect/>
          </a:stretch>
        </p:blipFill>
        <p:spPr>
          <a:xfrm>
            <a:off x="10457553" y="6244725"/>
            <a:ext cx="1396505" cy="622639"/>
          </a:xfrm>
          <a:prstGeom prst="rect">
            <a:avLst/>
          </a:prstGeom>
          <a:ln w="12700">
            <a:miter lim="400000"/>
          </a:ln>
        </p:spPr>
      </p:pic>
      <p:sp>
        <p:nvSpPr>
          <p:cNvPr id="2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694342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and Content copy">
    <p:spTree>
      <p:nvGrpSpPr>
        <p:cNvPr id="1" name=""/>
        <p:cNvGrpSpPr/>
        <p:nvPr/>
      </p:nvGrpSpPr>
      <p:grpSpPr>
        <a:xfrm>
          <a:off x="0" y="0"/>
          <a:ext cx="0" cy="0"/>
          <a:chOff x="0" y="0"/>
          <a:chExt cx="0" cy="0"/>
        </a:xfrm>
      </p:grpSpPr>
      <p:pic>
        <p:nvPicPr>
          <p:cNvPr id="253" name="Image" descr="Image"/>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254" name="Image" descr="Image"/>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255" name="Title Text"/>
          <p:cNvSpPr txBox="1">
            <a:spLocks noGrp="1"/>
          </p:cNvSpPr>
          <p:nvPr>
            <p:ph type="title"/>
          </p:nvPr>
        </p:nvSpPr>
        <p:spPr>
          <a:xfrm>
            <a:off x="838200" y="785910"/>
            <a:ext cx="10515600" cy="1277892"/>
          </a:xfrm>
          <a:prstGeom prst="rect">
            <a:avLst/>
          </a:prstGeom>
        </p:spPr>
        <p:txBody>
          <a:bodyPr lIns="45718" tIns="45718" rIns="45718" bIns="45718"/>
          <a:lstStyle>
            <a:lvl1pPr algn="l">
              <a:lnSpc>
                <a:spcPct val="90000"/>
              </a:lnSpc>
              <a:defRPr sz="4400"/>
            </a:lvl1pPr>
          </a:lstStyle>
          <a:p>
            <a:r>
              <a:t>Title Text</a:t>
            </a:r>
          </a:p>
        </p:txBody>
      </p:sp>
      <p:pic>
        <p:nvPicPr>
          <p:cNvPr id="256" name="Picture 5" descr="Picture 5"/>
          <p:cNvPicPr>
            <a:picLocks noChangeAspect="1"/>
          </p:cNvPicPr>
          <p:nvPr/>
        </p:nvPicPr>
        <p:blipFill>
          <a:blip r:embed="rId4">
            <a:extLst/>
          </a:blip>
          <a:stretch>
            <a:fillRect/>
          </a:stretch>
        </p:blipFill>
        <p:spPr>
          <a:xfrm>
            <a:off x="10457553" y="6265891"/>
            <a:ext cx="1396505" cy="622639"/>
          </a:xfrm>
          <a:prstGeom prst="rect">
            <a:avLst/>
          </a:prstGeom>
          <a:ln w="12700">
            <a:miter lim="400000"/>
          </a:ln>
        </p:spPr>
      </p:pic>
      <p:sp>
        <p:nvSpPr>
          <p:cNvPr id="257" name="Body Level One…"/>
          <p:cNvSpPr txBox="1">
            <a:spLocks noGrp="1"/>
          </p:cNvSpPr>
          <p:nvPr>
            <p:ph type="body" idx="1"/>
          </p:nvPr>
        </p:nvSpPr>
        <p:spPr>
          <a:xfrm>
            <a:off x="838200" y="1972088"/>
            <a:ext cx="10515600" cy="4194852"/>
          </a:xfrm>
          <a:prstGeom prst="rect">
            <a:avLst/>
          </a:prstGeom>
        </p:spPr>
        <p:txBody>
          <a:bodyPr lIns="45718" tIns="45718" rIns="45718" bIns="45718"/>
          <a:lstStyle>
            <a:lvl1pPr marL="179613" indent="-179613">
              <a:defRPr sz="2200">
                <a:solidFill>
                  <a:srgbClr val="68478D"/>
                </a:solidFill>
              </a:defRPr>
            </a:lvl1pPr>
            <a:lvl2pPr marL="666750" indent="-209550">
              <a:defRPr sz="2200">
                <a:solidFill>
                  <a:srgbClr val="68478D"/>
                </a:solidFill>
              </a:defRPr>
            </a:lvl2pPr>
            <a:lvl3pPr marL="1165858" indent="-251458">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58"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75343698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265"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66"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67"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68" name="Title Text"/>
          <p:cNvSpPr txBox="1">
            <a:spLocks noGrp="1"/>
          </p:cNvSpPr>
          <p:nvPr>
            <p:ph type="title"/>
          </p:nvPr>
        </p:nvSpPr>
        <p:spPr>
          <a:xfrm>
            <a:off x="741560" y="852276"/>
            <a:ext cx="10972441" cy="1145161"/>
          </a:xfrm>
          <a:prstGeom prst="rect">
            <a:avLst/>
          </a:prstGeom>
        </p:spPr>
        <p:txBody>
          <a:bodyPr lIns="0" tIns="0" rIns="0" bIns="0"/>
          <a:lstStyle>
            <a:lvl1pPr algn="l">
              <a:lnSpc>
                <a:spcPct val="90000"/>
              </a:lnSpc>
              <a:defRPr sz="4400"/>
            </a:lvl1pPr>
          </a:lstStyle>
          <a:p>
            <a:r>
              <a:t>Title Text</a:t>
            </a:r>
          </a:p>
        </p:txBody>
      </p:sp>
      <p:sp>
        <p:nvSpPr>
          <p:cNvPr id="269" name="Body Level One…"/>
          <p:cNvSpPr txBox="1">
            <a:spLocks noGrp="1"/>
          </p:cNvSpPr>
          <p:nvPr>
            <p:ph type="body" idx="1"/>
          </p:nvPr>
        </p:nvSpPr>
        <p:spPr>
          <a:xfrm>
            <a:off x="741560" y="2071879"/>
            <a:ext cx="10972441" cy="3977282"/>
          </a:xfrm>
          <a:prstGeom prst="rect">
            <a:avLst/>
          </a:prstGeom>
        </p:spPr>
        <p:txBody>
          <a:bodyPr lIns="0" tIns="0" rIns="0" bIns="0"/>
          <a:lstStyle>
            <a:lvl1pPr marL="179611" indent="-179611">
              <a:defRPr sz="2200">
                <a:solidFill>
                  <a:srgbClr val="68478D"/>
                </a:solidFill>
              </a:defRPr>
            </a:lvl1pPr>
            <a:lvl2pPr marL="666750" indent="-209550">
              <a:defRPr sz="2200">
                <a:solidFill>
                  <a:srgbClr val="68478D"/>
                </a:solidFill>
              </a:defRPr>
            </a:lvl2pPr>
            <a:lvl3pPr marL="1165856" indent="-251456">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97668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Nodaļas nosaukums 01 copy 1">
    <p:bg>
      <p:bgPr>
        <a:solidFill>
          <a:srgbClr val="FFFFFF">
            <a:alpha val="90000"/>
          </a:srgbClr>
        </a:solidFill>
        <a:effectLst/>
      </p:bgPr>
    </p:bg>
    <p:spTree>
      <p:nvGrpSpPr>
        <p:cNvPr id="1" name=""/>
        <p:cNvGrpSpPr/>
        <p:nvPr/>
      </p:nvGrpSpPr>
      <p:grpSpPr>
        <a:xfrm>
          <a:off x="0" y="0"/>
          <a:ext cx="0" cy="0"/>
          <a:chOff x="0" y="0"/>
          <a:chExt cx="0" cy="0"/>
        </a:xfrm>
      </p:grpSpPr>
      <p:sp>
        <p:nvSpPr>
          <p:cNvPr id="5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5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sp>
        <p:nvSpPr>
          <p:cNvPr id="59" name="TextBox 6"/>
          <p:cNvSpPr txBox="1"/>
          <p:nvPr/>
        </p:nvSpPr>
        <p:spPr>
          <a:xfrm>
            <a:off x="577893" y="6238875"/>
            <a:ext cx="7635086" cy="3531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t>Pasākuma nosaukums</a:t>
            </a:r>
            <a:endParaRPr>
              <a:solidFill>
                <a:srgbClr val="609443"/>
              </a:solidFill>
            </a:endParaRPr>
          </a:p>
          <a:p>
            <a:pPr>
              <a:defRPr sz="1000" b="1">
                <a:solidFill>
                  <a:srgbClr val="FFFFFF">
                    <a:alpha val="90000"/>
                  </a:srgbClr>
                </a:solidFill>
                <a:latin typeface="Arial"/>
                <a:ea typeface="Arial"/>
                <a:cs typeface="Arial"/>
                <a:sym typeface="Arial"/>
              </a:defRPr>
            </a:pPr>
            <a:r>
              <a:t>Skola 2030, 11/11/2017</a:t>
            </a:r>
          </a:p>
        </p:txBody>
      </p:sp>
      <p:pic>
        <p:nvPicPr>
          <p:cNvPr id="60"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Citāts">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766046" y="1529395"/>
            <a:ext cx="8659908" cy="3103554"/>
          </a:xfrm>
          <a:prstGeom prst="rect">
            <a:avLst/>
          </a:prstGeom>
        </p:spPr>
        <p:txBody>
          <a:bodyPr lIns="45719" tIns="45719" rIns="45719" bIns="45719"/>
          <a:lstStyle/>
          <a:p>
            <a:r>
              <a:t>Title Text</a:t>
            </a:r>
          </a:p>
        </p:txBody>
      </p:sp>
      <p:pic>
        <p:nvPicPr>
          <p:cNvPr id="278" name="Image" descr="Image"/>
          <p:cNvPicPr>
            <a:picLocks noChangeAspect="1"/>
          </p:cNvPicPr>
          <p:nvPr/>
        </p:nvPicPr>
        <p:blipFill>
          <a:blip r:embed="rId2">
            <a:extLst/>
          </a:blip>
          <a:stretch>
            <a:fillRect/>
          </a:stretch>
        </p:blipFill>
        <p:spPr>
          <a:xfrm>
            <a:off x="10457554" y="6238875"/>
            <a:ext cx="1411492" cy="628650"/>
          </a:xfrm>
          <a:prstGeom prst="rect">
            <a:avLst/>
          </a:prstGeom>
          <a:ln w="12700">
            <a:miter lim="400000"/>
          </a:ln>
        </p:spPr>
      </p:pic>
      <p:pic>
        <p:nvPicPr>
          <p:cNvPr id="279" name="Image" descr="Image"/>
          <p:cNvPicPr>
            <a:picLocks noChangeAspect="1"/>
          </p:cNvPicPr>
          <p:nvPr/>
        </p:nvPicPr>
        <p:blipFill>
          <a:blip r:embed="rId3">
            <a:extLst/>
          </a:blip>
          <a:stretch>
            <a:fillRect/>
          </a:stretch>
        </p:blipFill>
        <p:spPr>
          <a:xfrm>
            <a:off x="-585775" y="4324441"/>
            <a:ext cx="1501750" cy="1501751"/>
          </a:xfrm>
          <a:prstGeom prst="rect">
            <a:avLst/>
          </a:prstGeom>
          <a:ln w="12700">
            <a:miter lim="400000"/>
          </a:ln>
        </p:spPr>
      </p:pic>
      <p:pic>
        <p:nvPicPr>
          <p:cNvPr id="280" name="Image" descr="Image"/>
          <p:cNvPicPr>
            <a:picLocks noChangeAspect="1"/>
          </p:cNvPicPr>
          <p:nvPr/>
        </p:nvPicPr>
        <p:blipFill>
          <a:blip r:embed="rId4">
            <a:extLst/>
          </a:blip>
          <a:stretch>
            <a:fillRect/>
          </a:stretch>
        </p:blipFill>
        <p:spPr>
          <a:xfrm>
            <a:off x="11661630" y="595246"/>
            <a:ext cx="1035340" cy="1035341"/>
          </a:xfrm>
          <a:prstGeom prst="rect">
            <a:avLst/>
          </a:prstGeom>
          <a:ln w="12700">
            <a:miter lim="400000"/>
          </a:ln>
        </p:spPr>
      </p:pic>
      <p:sp>
        <p:nvSpPr>
          <p:cNvPr id="281" name="Slide Number"/>
          <p:cNvSpPr txBox="1">
            <a:spLocks noGrp="1"/>
          </p:cNvSpPr>
          <p:nvPr>
            <p:ph type="sldNum" sz="quarter" idx="2"/>
          </p:nvPr>
        </p:nvSpPr>
        <p:spPr>
          <a:xfrm>
            <a:off x="427641" y="6374204"/>
            <a:ext cx="237343" cy="231141"/>
          </a:xfrm>
          <a:prstGeom prst="rect">
            <a:avLst/>
          </a:prstGeom>
        </p:spPr>
        <p:txBody>
          <a:bodyPr/>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32808780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eksts (fons krāsains)">
    <p:spTree>
      <p:nvGrpSpPr>
        <p:cNvPr id="1" name=""/>
        <p:cNvGrpSpPr/>
        <p:nvPr/>
      </p:nvGrpSpPr>
      <p:grpSpPr>
        <a:xfrm>
          <a:off x="0" y="0"/>
          <a:ext cx="0" cy="0"/>
          <a:chOff x="0" y="0"/>
          <a:chExt cx="0" cy="0"/>
        </a:xfrm>
      </p:grpSpPr>
      <p:pic>
        <p:nvPicPr>
          <p:cNvPr id="298" name="pasted-image.pdf" descr="pasted-image.pdf"/>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299" name="pasted-image.pdf" descr="pasted-image.pdf"/>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pic>
        <p:nvPicPr>
          <p:cNvPr id="300" name="Picture 5" descr="Picture 5"/>
          <p:cNvPicPr>
            <a:picLocks noChangeAspect="1"/>
          </p:cNvPicPr>
          <p:nvPr/>
        </p:nvPicPr>
        <p:blipFill>
          <a:blip r:embed="rId4">
            <a:extLst/>
          </a:blip>
          <a:stretch>
            <a:fillRect/>
          </a:stretch>
        </p:blipFill>
        <p:spPr>
          <a:xfrm>
            <a:off x="10457553" y="6265891"/>
            <a:ext cx="1396505" cy="622639"/>
          </a:xfrm>
          <a:prstGeom prst="rect">
            <a:avLst/>
          </a:prstGeom>
          <a:ln w="12700">
            <a:miter lim="400000"/>
          </a:ln>
        </p:spPr>
      </p:pic>
      <p:sp>
        <p:nvSpPr>
          <p:cNvPr id="301" name="Title Text"/>
          <p:cNvSpPr txBox="1">
            <a:spLocks noGrp="1"/>
          </p:cNvSpPr>
          <p:nvPr>
            <p:ph type="title"/>
          </p:nvPr>
        </p:nvSpPr>
        <p:spPr>
          <a:xfrm>
            <a:off x="838200" y="785910"/>
            <a:ext cx="10515600" cy="1277892"/>
          </a:xfrm>
          <a:prstGeom prst="rect">
            <a:avLst/>
          </a:prstGeom>
        </p:spPr>
        <p:txBody>
          <a:bodyPr/>
          <a:lstStyle>
            <a:lvl1pPr algn="l">
              <a:lnSpc>
                <a:spcPct val="90000"/>
              </a:lnSpc>
              <a:defRPr sz="4400"/>
            </a:lvl1pPr>
          </a:lstStyle>
          <a:p>
            <a:r>
              <a:t>Title Text</a:t>
            </a:r>
          </a:p>
        </p:txBody>
      </p:sp>
      <p:sp>
        <p:nvSpPr>
          <p:cNvPr id="302" name="Body Level One…"/>
          <p:cNvSpPr txBox="1">
            <a:spLocks noGrp="1"/>
          </p:cNvSpPr>
          <p:nvPr>
            <p:ph type="body" idx="1"/>
          </p:nvPr>
        </p:nvSpPr>
        <p:spPr>
          <a:xfrm>
            <a:off x="838200" y="2002016"/>
            <a:ext cx="10515600" cy="4236861"/>
          </a:xfrm>
          <a:prstGeom prst="rect">
            <a:avLst/>
          </a:prstGeom>
        </p:spPr>
        <p:txBody>
          <a:bodyPr/>
          <a:lstStyle>
            <a:lvl1pPr marL="163283" indent="-163283">
              <a:defRPr sz="2200">
                <a:solidFill>
                  <a:srgbClr val="68478D"/>
                </a:solidFill>
              </a:defRPr>
            </a:lvl1pPr>
            <a:lvl2pPr marL="647700" indent="-190500">
              <a:defRPr sz="2200">
                <a:solidFill>
                  <a:srgbClr val="68478D"/>
                </a:solidFill>
              </a:defRPr>
            </a:lvl2pPr>
            <a:lvl3pPr marL="1142996" indent="-228596">
              <a:defRPr sz="2200">
                <a:solidFill>
                  <a:srgbClr val="68478D"/>
                </a:solidFill>
              </a:defRPr>
            </a:lvl3pPr>
            <a:lvl4pPr marL="1625600" indent="-254000">
              <a:defRPr sz="2200">
                <a:solidFill>
                  <a:srgbClr val="68478D"/>
                </a:solidFill>
              </a:defRPr>
            </a:lvl4pPr>
            <a:lvl5pPr marL="2082800" indent="-2540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3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331140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4_Teksts + 1 bilde">
    <p:spTree>
      <p:nvGrpSpPr>
        <p:cNvPr id="1" name=""/>
        <p:cNvGrpSpPr/>
        <p:nvPr/>
      </p:nvGrpSpPr>
      <p:grpSpPr>
        <a:xfrm>
          <a:off x="0" y="0"/>
          <a:ext cx="0" cy="0"/>
          <a:chOff x="0" y="0"/>
          <a:chExt cx="0" cy="0"/>
        </a:xfrm>
      </p:grpSpPr>
      <p:pic>
        <p:nvPicPr>
          <p:cNvPr id="31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11" name="pasted-image.pdf" descr="pasted-image.pdf"/>
          <p:cNvPicPr>
            <a:picLocks noChangeAspect="1"/>
          </p:cNvPicPr>
          <p:nvPr/>
        </p:nvPicPr>
        <p:blipFill>
          <a:blip r:embed="rId3">
            <a:extLst/>
          </a:blip>
          <a:stretch>
            <a:fillRect/>
          </a:stretch>
        </p:blipFill>
        <p:spPr>
          <a:xfrm>
            <a:off x="9197830" y="-540614"/>
            <a:ext cx="1035342" cy="1035341"/>
          </a:xfrm>
          <a:prstGeom prst="rect">
            <a:avLst/>
          </a:prstGeom>
          <a:ln w="12700">
            <a:miter lim="400000"/>
          </a:ln>
        </p:spPr>
      </p:pic>
      <p:pic>
        <p:nvPicPr>
          <p:cNvPr id="312" name="pasted-image.pdf" descr="pasted-image.pdf"/>
          <p:cNvPicPr>
            <a:picLocks noChangeAspect="1"/>
          </p:cNvPicPr>
          <p:nvPr/>
        </p:nvPicPr>
        <p:blipFill>
          <a:blip r:embed="rId4">
            <a:extLst/>
          </a:blip>
          <a:stretch>
            <a:fillRect/>
          </a:stretch>
        </p:blipFill>
        <p:spPr>
          <a:xfrm>
            <a:off x="11854057" y="5023913"/>
            <a:ext cx="650488" cy="650488"/>
          </a:xfrm>
          <a:prstGeom prst="rect">
            <a:avLst/>
          </a:prstGeom>
          <a:ln w="12700">
            <a:miter lim="400000"/>
          </a:ln>
        </p:spPr>
      </p:pic>
      <p:pic>
        <p:nvPicPr>
          <p:cNvPr id="313"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800863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_Blank Slide">
    <p:spTree>
      <p:nvGrpSpPr>
        <p:cNvPr id="1" name=""/>
        <p:cNvGrpSpPr/>
        <p:nvPr/>
      </p:nvGrpSpPr>
      <p:grpSpPr>
        <a:xfrm>
          <a:off x="0" y="0"/>
          <a:ext cx="0" cy="0"/>
          <a:chOff x="0" y="0"/>
          <a:chExt cx="0" cy="0"/>
        </a:xfrm>
      </p:grpSpPr>
      <p:pic>
        <p:nvPicPr>
          <p:cNvPr id="321"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322"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323"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3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1270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Noslēgums kontakti">
    <p:spTree>
      <p:nvGrpSpPr>
        <p:cNvPr id="1" name=""/>
        <p:cNvGrpSpPr/>
        <p:nvPr/>
      </p:nvGrpSpPr>
      <p:grpSpPr>
        <a:xfrm>
          <a:off x="0" y="0"/>
          <a:ext cx="0" cy="0"/>
          <a:chOff x="0" y="0"/>
          <a:chExt cx="0" cy="0"/>
        </a:xfrm>
      </p:grpSpPr>
      <p:pic>
        <p:nvPicPr>
          <p:cNvPr id="331" name="Screen Shot 2017-06-08 at 23.53.02.png" descr="Screen Shot 2017-06-08 at 23.53.02.png"/>
          <p:cNvPicPr>
            <a:picLocks noChangeAspect="1"/>
          </p:cNvPicPr>
          <p:nvPr/>
        </p:nvPicPr>
        <p:blipFill>
          <a:blip r:embed="rId2">
            <a:extLst/>
          </a:blip>
          <a:stretch>
            <a:fillRect/>
          </a:stretch>
        </p:blipFill>
        <p:spPr>
          <a:xfrm>
            <a:off x="3917481" y="5353603"/>
            <a:ext cx="4254777" cy="1123905"/>
          </a:xfrm>
          <a:prstGeom prst="rect">
            <a:avLst/>
          </a:prstGeom>
          <a:ln w="12700">
            <a:miter lim="400000"/>
          </a:ln>
        </p:spPr>
      </p:pic>
      <p:pic>
        <p:nvPicPr>
          <p:cNvPr id="332" name="Picture 5" descr="Picture 5"/>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3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11615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340"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41"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42" name="Skola2030_ppt.jpg" descr="Skola2030_ppt.jpg"/>
          <p:cNvPicPr>
            <a:picLocks noChangeAspect="1"/>
          </p:cNvPicPr>
          <p:nvPr/>
        </p:nvPicPr>
        <p:blipFill>
          <a:blip r:embed="rId4">
            <a:extLst/>
          </a:blip>
          <a:stretch>
            <a:fillRect/>
          </a:stretch>
        </p:blipFill>
        <p:spPr>
          <a:xfrm>
            <a:off x="1903008" y="571500"/>
            <a:ext cx="8385984" cy="4717116"/>
          </a:xfrm>
          <a:prstGeom prst="rect">
            <a:avLst/>
          </a:prstGeom>
          <a:ln w="12700">
            <a:miter lim="400000"/>
          </a:ln>
        </p:spPr>
      </p:pic>
      <p:sp>
        <p:nvSpPr>
          <p:cNvPr id="3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5210030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1_Teksts + 1 bilde">
    <p:spTree>
      <p:nvGrpSpPr>
        <p:cNvPr id="1" name=""/>
        <p:cNvGrpSpPr/>
        <p:nvPr/>
      </p:nvGrpSpPr>
      <p:grpSpPr>
        <a:xfrm>
          <a:off x="0" y="0"/>
          <a:ext cx="0" cy="0"/>
          <a:chOff x="0" y="0"/>
          <a:chExt cx="0" cy="0"/>
        </a:xfrm>
      </p:grpSpPr>
      <p:pic>
        <p:nvPicPr>
          <p:cNvPr id="35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51" name="Picture 6" descr="Picture 6"/>
          <p:cNvPicPr>
            <a:picLocks noChangeAspect="1"/>
          </p:cNvPicPr>
          <p:nvPr/>
        </p:nvPicPr>
        <p:blipFill>
          <a:blip r:embed="rId3">
            <a:extLst/>
          </a:blip>
          <a:stretch>
            <a:fillRect/>
          </a:stretch>
        </p:blipFill>
        <p:spPr>
          <a:xfrm>
            <a:off x="432108" y="0"/>
            <a:ext cx="2541242" cy="2801771"/>
          </a:xfrm>
          <a:prstGeom prst="rect">
            <a:avLst/>
          </a:prstGeom>
          <a:ln w="12700">
            <a:miter lim="400000"/>
          </a:ln>
        </p:spPr>
      </p:pic>
      <p:pic>
        <p:nvPicPr>
          <p:cNvPr id="352" name="Picture 7" descr="Picture 7"/>
          <p:cNvPicPr>
            <a:picLocks noChangeAspect="1"/>
          </p:cNvPicPr>
          <p:nvPr/>
        </p:nvPicPr>
        <p:blipFill>
          <a:blip r:embed="rId4">
            <a:extLst/>
          </a:blip>
          <a:stretch>
            <a:fillRect/>
          </a:stretch>
        </p:blipFill>
        <p:spPr>
          <a:xfrm>
            <a:off x="0" y="6620933"/>
            <a:ext cx="12192000" cy="247652"/>
          </a:xfrm>
          <a:prstGeom prst="rect">
            <a:avLst/>
          </a:prstGeom>
          <a:ln w="12700">
            <a:miter lim="400000"/>
          </a:ln>
        </p:spPr>
      </p:pic>
      <p:sp>
        <p:nvSpPr>
          <p:cNvPr id="3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0624781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5_Teksts + 1 bilde">
    <p:spTree>
      <p:nvGrpSpPr>
        <p:cNvPr id="1" name=""/>
        <p:cNvGrpSpPr/>
        <p:nvPr/>
      </p:nvGrpSpPr>
      <p:grpSpPr>
        <a:xfrm>
          <a:off x="0" y="0"/>
          <a:ext cx="0" cy="0"/>
          <a:chOff x="0" y="0"/>
          <a:chExt cx="0" cy="0"/>
        </a:xfrm>
      </p:grpSpPr>
      <p:pic>
        <p:nvPicPr>
          <p:cNvPr id="36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61" name="Picture 6" descr="Picture 6"/>
          <p:cNvPicPr>
            <a:picLocks noChangeAspect="1"/>
          </p:cNvPicPr>
          <p:nvPr/>
        </p:nvPicPr>
        <p:blipFill>
          <a:blip r:embed="rId3">
            <a:extLst/>
          </a:blip>
          <a:stretch>
            <a:fillRect/>
          </a:stretch>
        </p:blipFill>
        <p:spPr>
          <a:xfrm>
            <a:off x="4624896" y="-7551"/>
            <a:ext cx="2942208" cy="2875942"/>
          </a:xfrm>
          <a:prstGeom prst="rect">
            <a:avLst/>
          </a:prstGeom>
          <a:ln w="12700">
            <a:miter lim="400000"/>
          </a:ln>
        </p:spPr>
      </p:pic>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9845149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1_Titullapa">
    <p:spTree>
      <p:nvGrpSpPr>
        <p:cNvPr id="1" name=""/>
        <p:cNvGrpSpPr/>
        <p:nvPr/>
      </p:nvGrpSpPr>
      <p:grpSpPr>
        <a:xfrm>
          <a:off x="0" y="0"/>
          <a:ext cx="0" cy="0"/>
          <a:chOff x="0" y="0"/>
          <a:chExt cx="0" cy="0"/>
        </a:xfrm>
      </p:grpSpPr>
      <p:pic>
        <p:nvPicPr>
          <p:cNvPr id="369"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70"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71" name="Skola2030_ppt.jpg" descr="Skola2030_ppt.jpg"/>
          <p:cNvPicPr>
            <a:picLocks noChangeAspect="1"/>
          </p:cNvPicPr>
          <p:nvPr/>
        </p:nvPicPr>
        <p:blipFill>
          <a:blip r:embed="rId4">
            <a:extLst/>
          </a:blip>
          <a:stretch>
            <a:fillRect/>
          </a:stretch>
        </p:blipFill>
        <p:spPr>
          <a:xfrm>
            <a:off x="0" y="0"/>
            <a:ext cx="12192000" cy="6858000"/>
          </a:xfrm>
          <a:prstGeom prst="rect">
            <a:avLst/>
          </a:prstGeom>
          <a:ln w="12700">
            <a:miter lim="400000"/>
          </a:ln>
        </p:spPr>
      </p:pic>
      <p:sp>
        <p:nvSpPr>
          <p:cNvPr id="372" name="Slide Number"/>
          <p:cNvSpPr txBox="1">
            <a:spLocks noGrp="1"/>
          </p:cNvSpPr>
          <p:nvPr>
            <p:ph type="sldNum" sz="quarter" idx="2"/>
          </p:nvPr>
        </p:nvSpPr>
        <p:spPr>
          <a:xfrm>
            <a:off x="8504725" y="6228081"/>
            <a:ext cx="725696" cy="764541"/>
          </a:xfrm>
          <a:prstGeom prst="rect">
            <a:avLst/>
          </a:prstGeom>
        </p:spPr>
        <p:txBody>
          <a:bodyPr anchor="t"/>
          <a:lstStyle>
            <a:lvl1pPr algn="l">
              <a:defRPr sz="4400"/>
            </a:lvl1pPr>
          </a:lstStyle>
          <a:p>
            <a:fld id="{86CB4B4D-7CA3-9044-876B-883B54F8677D}" type="slidenum">
              <a:t>‹#›</a:t>
            </a:fld>
            <a:endParaRPr/>
          </a:p>
        </p:txBody>
      </p:sp>
    </p:spTree>
    <p:extLst>
      <p:ext uri="{BB962C8B-B14F-4D97-AF65-F5344CB8AC3E}">
        <p14:creationId xmlns:p14="http://schemas.microsoft.com/office/powerpoint/2010/main" val="2700338370"/>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379" name="Rectangle 5"/>
          <p:cNvSpPr/>
          <p:nvPr/>
        </p:nvSpPr>
        <p:spPr>
          <a:xfrm>
            <a:off x="0" y="0"/>
            <a:ext cx="12192000" cy="6030688"/>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380"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8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85948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Noslēgums kontakti">
    <p:spTree>
      <p:nvGrpSpPr>
        <p:cNvPr id="1" name=""/>
        <p:cNvGrpSpPr/>
        <p:nvPr/>
      </p:nvGrpSpPr>
      <p:grpSpPr>
        <a:xfrm>
          <a:off x="0" y="0"/>
          <a:ext cx="0" cy="0"/>
          <a:chOff x="0" y="0"/>
          <a:chExt cx="0" cy="0"/>
        </a:xfrm>
      </p:grpSpPr>
      <p:sp>
        <p:nvSpPr>
          <p:cNvPr id="88" name="Rectangle 5"/>
          <p:cNvSpPr/>
          <p:nvPr/>
        </p:nvSpPr>
        <p:spPr>
          <a:xfrm>
            <a:off x="0" y="-4233"/>
            <a:ext cx="12192000" cy="526667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pic>
        <p:nvPicPr>
          <p:cNvPr id="89"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90" name="Title Text"/>
          <p:cNvSpPr txBox="1">
            <a:spLocks noGrp="1"/>
          </p:cNvSpPr>
          <p:nvPr>
            <p:ph type="title"/>
          </p:nvPr>
        </p:nvSpPr>
        <p:spPr>
          <a:xfrm>
            <a:off x="780449" y="1948876"/>
            <a:ext cx="10515601" cy="2307439"/>
          </a:xfrm>
          <a:prstGeom prst="rect">
            <a:avLst/>
          </a:prstGeom>
        </p:spPr>
        <p:txBody>
          <a:bodyPr/>
          <a:lstStyle>
            <a:lvl1pPr>
              <a:lnSpc>
                <a:spcPct val="100000"/>
              </a:lnSpc>
              <a:defRPr>
                <a:solidFill>
                  <a:srgbClr val="FFFFFF"/>
                </a:solidFill>
              </a:defRPr>
            </a:lvl1pPr>
          </a:lstStyle>
          <a:p>
            <a:r>
              <a:t>Title Text</a:t>
            </a:r>
          </a:p>
        </p:txBody>
      </p:sp>
      <p:pic>
        <p:nvPicPr>
          <p:cNvPr id="91" name="Picture 8" descr="Picture 8"/>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Nodaļas nosaukums 02 copy">
    <p:bg>
      <p:bgPr>
        <a:solidFill>
          <a:srgbClr val="FFFFFF">
            <a:alpha val="90000"/>
          </a:srgbClr>
        </a:solidFill>
        <a:effectLst/>
      </p:bgPr>
    </p:bg>
    <p:spTree>
      <p:nvGrpSpPr>
        <p:cNvPr id="1" name=""/>
        <p:cNvGrpSpPr/>
        <p:nvPr/>
      </p:nvGrpSpPr>
      <p:grpSpPr>
        <a:xfrm>
          <a:off x="0" y="0"/>
          <a:ext cx="0" cy="0"/>
          <a:chOff x="0" y="0"/>
          <a:chExt cx="0" cy="0"/>
        </a:xfrm>
      </p:grpSpPr>
      <p:sp>
        <p:nvSpPr>
          <p:cNvPr id="389" name="Rectangle 5"/>
          <p:cNvSpPr/>
          <p:nvPr/>
        </p:nvSpPr>
        <p:spPr>
          <a:xfrm>
            <a:off x="0" y="-1"/>
            <a:ext cx="12192000" cy="6030688"/>
          </a:xfrm>
          <a:prstGeom prst="rect">
            <a:avLst/>
          </a:prstGeom>
          <a:solidFill>
            <a:srgbClr val="4CA89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390" name="Title Text"/>
          <p:cNvSpPr txBox="1">
            <a:spLocks noGrp="1"/>
          </p:cNvSpPr>
          <p:nvPr>
            <p:ph type="title"/>
          </p:nvPr>
        </p:nvSpPr>
        <p:spPr>
          <a:xfrm>
            <a:off x="1766046" y="15293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9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929199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78" name="pasted-image.pdf" descr="pasted-image.pdf"/>
          <p:cNvPicPr>
            <a:picLocks noChangeAspect="1"/>
          </p:cNvPicPr>
          <p:nvPr/>
        </p:nvPicPr>
        <p:blipFill>
          <a:blip r:embed="rId3">
            <a:extLst/>
          </a:blip>
          <a:stretch>
            <a:fillRect/>
          </a:stretch>
        </p:blipFill>
        <p:spPr>
          <a:xfrm>
            <a:off x="10457553" y="6238875"/>
            <a:ext cx="1411493" cy="628650"/>
          </a:xfrm>
          <a:prstGeom prst="rect">
            <a:avLst/>
          </a:prstGeom>
          <a:ln w="12700">
            <a:miter lim="400000"/>
          </a:ln>
        </p:spPr>
      </p:pic>
      <p:pic>
        <p:nvPicPr>
          <p:cNvPr id="79" name="pasted-image.pdf" descr="pasted-image.pdf"/>
          <p:cNvPicPr>
            <a:picLocks noChangeAspect="1"/>
          </p:cNvPicPr>
          <p:nvPr/>
        </p:nvPicPr>
        <p:blipFill>
          <a:blip r:embed="rId4">
            <a:extLst/>
          </a:blip>
          <a:stretch>
            <a:fillRect/>
          </a:stretch>
        </p:blipFill>
        <p:spPr>
          <a:xfrm>
            <a:off x="9197830" y="-540614"/>
            <a:ext cx="1035341" cy="1035341"/>
          </a:xfrm>
          <a:prstGeom prst="rect">
            <a:avLst/>
          </a:prstGeom>
          <a:ln w="12700">
            <a:miter lim="400000"/>
          </a:ln>
        </p:spPr>
      </p:pic>
      <p:pic>
        <p:nvPicPr>
          <p:cNvPr id="80" name="pasted-image.pdf" descr="pasted-image.pdf"/>
          <p:cNvPicPr>
            <a:picLocks noChangeAspect="1"/>
          </p:cNvPicPr>
          <p:nvPr/>
        </p:nvPicPr>
        <p:blipFill>
          <a:blip r:embed="rId5">
            <a:extLst/>
          </a:blip>
          <a:stretch>
            <a:fillRect/>
          </a:stretch>
        </p:blipFill>
        <p:spPr>
          <a:xfrm>
            <a:off x="11854057" y="5023913"/>
            <a:ext cx="650487" cy="650487"/>
          </a:xfrm>
          <a:prstGeom prst="rect">
            <a:avLst/>
          </a:prstGeom>
          <a:ln w="12700">
            <a:miter lim="400000"/>
          </a:ln>
        </p:spPr>
      </p:pic>
      <p:sp>
        <p:nvSpPr>
          <p:cNvPr id="81" name="Slide Number"/>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8668621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3_Title and Content copy">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9551752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13335744"/>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1_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4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sz="2200" b="1"/>
          </a:p>
        </p:txBody>
      </p:sp>
      <p:sp>
        <p:nvSpPr>
          <p:cNvPr id="4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49"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50"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2384293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1_Nodaļas nosaukums 01 copy 1">
    <p:bg>
      <p:bgPr>
        <a:solidFill>
          <a:srgbClr val="FFFFFF">
            <a:alpha val="90000"/>
          </a:srgbClr>
        </a:solidFill>
        <a:effectLst/>
      </p:bgPr>
    </p:bg>
    <p:spTree>
      <p:nvGrpSpPr>
        <p:cNvPr id="1" name=""/>
        <p:cNvGrpSpPr/>
        <p:nvPr/>
      </p:nvGrpSpPr>
      <p:grpSpPr>
        <a:xfrm>
          <a:off x="0" y="0"/>
          <a:ext cx="0" cy="0"/>
          <a:chOff x="0" y="0"/>
          <a:chExt cx="0" cy="0"/>
        </a:xfrm>
      </p:grpSpPr>
      <p:sp>
        <p:nvSpPr>
          <p:cNvPr id="5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sz="2200" b="1"/>
          </a:p>
        </p:txBody>
      </p:sp>
      <p:sp>
        <p:nvSpPr>
          <p:cNvPr id="5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sp>
        <p:nvSpPr>
          <p:cNvPr id="59" name="TextBox 6"/>
          <p:cNvSpPr txBox="1"/>
          <p:nvPr/>
        </p:nvSpPr>
        <p:spPr>
          <a:xfrm>
            <a:off x="577893" y="6238875"/>
            <a:ext cx="7635086" cy="3531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rPr sz="1000" b="1">
                <a:solidFill>
                  <a:srgbClr val="FFFFFF">
                    <a:alpha val="90000"/>
                  </a:srgbClr>
                </a:solidFill>
                <a:latin typeface="Arial"/>
                <a:ea typeface="Arial"/>
                <a:cs typeface="Arial"/>
                <a:sym typeface="Arial"/>
              </a:rPr>
              <a:t>Pasākuma nosaukums</a:t>
            </a:r>
            <a:endParaRPr sz="1000" b="1">
              <a:solidFill>
                <a:srgbClr val="609443"/>
              </a:solidFill>
              <a:latin typeface="Arial"/>
              <a:ea typeface="Arial"/>
              <a:cs typeface="Arial"/>
              <a:sym typeface="Arial"/>
            </a:endParaRPr>
          </a:p>
          <a:p>
            <a:pPr>
              <a:defRPr sz="1000" b="1">
                <a:solidFill>
                  <a:srgbClr val="FFFFFF">
                    <a:alpha val="90000"/>
                  </a:srgbClr>
                </a:solidFill>
                <a:latin typeface="Arial"/>
                <a:ea typeface="Arial"/>
                <a:cs typeface="Arial"/>
                <a:sym typeface="Arial"/>
              </a:defRPr>
            </a:pPr>
            <a:r>
              <a:rPr sz="1000" b="1">
                <a:solidFill>
                  <a:srgbClr val="FFFFFF">
                    <a:alpha val="90000"/>
                  </a:srgbClr>
                </a:solidFill>
                <a:latin typeface="Arial"/>
                <a:ea typeface="Arial"/>
                <a:cs typeface="Arial"/>
                <a:sym typeface="Arial"/>
              </a:rPr>
              <a:t>Skola 2030, 11/11/2017</a:t>
            </a:r>
          </a:p>
        </p:txBody>
      </p:sp>
      <p:pic>
        <p:nvPicPr>
          <p:cNvPr id="60"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61"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24035289"/>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1_Noslēgums kontakti">
    <p:spTree>
      <p:nvGrpSpPr>
        <p:cNvPr id="1" name=""/>
        <p:cNvGrpSpPr/>
        <p:nvPr/>
      </p:nvGrpSpPr>
      <p:grpSpPr>
        <a:xfrm>
          <a:off x="0" y="0"/>
          <a:ext cx="0" cy="0"/>
          <a:chOff x="0" y="0"/>
          <a:chExt cx="0" cy="0"/>
        </a:xfrm>
      </p:grpSpPr>
      <p:sp>
        <p:nvSpPr>
          <p:cNvPr id="88" name="Rectangle 5"/>
          <p:cNvSpPr/>
          <p:nvPr/>
        </p:nvSpPr>
        <p:spPr>
          <a:xfrm>
            <a:off x="0" y="-4233"/>
            <a:ext cx="12192000" cy="526667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sz="2200" b="1"/>
          </a:p>
        </p:txBody>
      </p:sp>
      <p:pic>
        <p:nvPicPr>
          <p:cNvPr id="89"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90" name="Title Text"/>
          <p:cNvSpPr txBox="1">
            <a:spLocks noGrp="1"/>
          </p:cNvSpPr>
          <p:nvPr>
            <p:ph type="title"/>
          </p:nvPr>
        </p:nvSpPr>
        <p:spPr>
          <a:xfrm>
            <a:off x="780449" y="1948876"/>
            <a:ext cx="10515601" cy="2307439"/>
          </a:xfrm>
          <a:prstGeom prst="rect">
            <a:avLst/>
          </a:prstGeom>
        </p:spPr>
        <p:txBody>
          <a:bodyPr/>
          <a:lstStyle>
            <a:lvl1pPr>
              <a:lnSpc>
                <a:spcPct val="100000"/>
              </a:lnSpc>
              <a:defRPr>
                <a:solidFill>
                  <a:srgbClr val="FFFFFF"/>
                </a:solidFill>
              </a:defRPr>
            </a:lvl1pPr>
          </a:lstStyle>
          <a:p>
            <a:r>
              <a:t>Title Text</a:t>
            </a:r>
          </a:p>
        </p:txBody>
      </p:sp>
      <p:pic>
        <p:nvPicPr>
          <p:cNvPr id="91" name="Picture 8" descr="Picture 8"/>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92"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3146578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Nodaļas nosaukums 02 copy 1">
    <p:spTree>
      <p:nvGrpSpPr>
        <p:cNvPr id="1" name=""/>
        <p:cNvGrpSpPr/>
        <p:nvPr/>
      </p:nvGrpSpPr>
      <p:grpSpPr>
        <a:xfrm>
          <a:off x="0" y="0"/>
          <a:ext cx="0" cy="0"/>
          <a:chOff x="0" y="0"/>
          <a:chExt cx="0" cy="0"/>
        </a:xfrm>
      </p:grpSpPr>
      <p:sp>
        <p:nvSpPr>
          <p:cNvPr id="109" name="Rectangle 5"/>
          <p:cNvSpPr/>
          <p:nvPr/>
        </p:nvSpPr>
        <p:spPr>
          <a:xfrm>
            <a:off x="-1" y="-1"/>
            <a:ext cx="12192001" cy="6858001"/>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sz="2200" b="1">
              <a:solidFill>
                <a:srgbClr val="6C444F"/>
              </a:solidFill>
            </a:endParaRPr>
          </a:p>
        </p:txBody>
      </p:sp>
      <p:sp>
        <p:nvSpPr>
          <p:cNvPr id="110" name="Title Text"/>
          <p:cNvSpPr txBox="1">
            <a:spLocks noGrp="1"/>
          </p:cNvSpPr>
          <p:nvPr>
            <p:ph type="title"/>
          </p:nvPr>
        </p:nvSpPr>
        <p:spPr>
          <a:xfrm>
            <a:off x="1766046" y="1877223"/>
            <a:ext cx="8659908" cy="3103554"/>
          </a:xfrm>
          <a:prstGeom prst="rect">
            <a:avLst/>
          </a:prstGeom>
        </p:spPr>
        <p:txBody>
          <a:bodyPr/>
          <a:lstStyle>
            <a:lvl1pPr>
              <a:lnSpc>
                <a:spcPct val="100000"/>
              </a:lnSpc>
              <a:defRPr>
                <a:solidFill>
                  <a:srgbClr val="FFFFFF"/>
                </a:solidFill>
              </a:defRPr>
            </a:lvl1pPr>
          </a:lstStyle>
          <a:p>
            <a:r>
              <a:t>Title Text</a:t>
            </a:r>
          </a:p>
        </p:txBody>
      </p:sp>
      <p:sp>
        <p:nvSpPr>
          <p:cNvPr id="111" name="TextBox 6"/>
          <p:cNvSpPr txBox="1"/>
          <p:nvPr/>
        </p:nvSpPr>
        <p:spPr>
          <a:xfrm>
            <a:off x="577893" y="6238875"/>
            <a:ext cx="7635086" cy="3531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rPr sz="1000" b="1">
                <a:solidFill>
                  <a:srgbClr val="FFFFFF">
                    <a:alpha val="90000"/>
                  </a:srgbClr>
                </a:solidFill>
                <a:latin typeface="Arial"/>
                <a:ea typeface="Arial"/>
                <a:cs typeface="Arial"/>
                <a:sym typeface="Arial"/>
              </a:rPr>
              <a:t>Pasākuma nosaukums</a:t>
            </a:r>
            <a:endParaRPr sz="1000" b="1">
              <a:solidFill>
                <a:srgbClr val="609443"/>
              </a:solidFill>
              <a:latin typeface="Arial"/>
              <a:ea typeface="Arial"/>
              <a:cs typeface="Arial"/>
              <a:sym typeface="Arial"/>
            </a:endParaRPr>
          </a:p>
          <a:p>
            <a:pPr>
              <a:defRPr sz="1000" b="1">
                <a:solidFill>
                  <a:srgbClr val="FFFFFF">
                    <a:alpha val="90000"/>
                  </a:srgbClr>
                </a:solidFill>
                <a:latin typeface="Arial"/>
                <a:ea typeface="Arial"/>
                <a:cs typeface="Arial"/>
                <a:sym typeface="Arial"/>
              </a:defRPr>
            </a:pPr>
            <a:r>
              <a:rPr sz="1000" b="1">
                <a:solidFill>
                  <a:srgbClr val="FFFFFF">
                    <a:alpha val="90000"/>
                  </a:srgbClr>
                </a:solidFill>
                <a:latin typeface="Arial"/>
                <a:ea typeface="Arial"/>
                <a:cs typeface="Arial"/>
                <a:sym typeface="Arial"/>
              </a:rPr>
              <a:t>Skola 2030, 11/11/2017</a:t>
            </a:r>
          </a:p>
        </p:txBody>
      </p:sp>
      <p:pic>
        <p:nvPicPr>
          <p:cNvPr id="112"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113"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54861013"/>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3_Noslēgums kontakti">
    <p:spTree>
      <p:nvGrpSpPr>
        <p:cNvPr id="1" name=""/>
        <p:cNvGrpSpPr/>
        <p:nvPr/>
      </p:nvGrpSpPr>
      <p:grpSpPr>
        <a:xfrm>
          <a:off x="0" y="0"/>
          <a:ext cx="0" cy="0"/>
          <a:chOff x="0" y="0"/>
          <a:chExt cx="0" cy="0"/>
        </a:xfrm>
      </p:grpSpPr>
      <p:sp>
        <p:nvSpPr>
          <p:cNvPr id="130" name="Rectangle 5"/>
          <p:cNvSpPr/>
          <p:nvPr/>
        </p:nvSpPr>
        <p:spPr>
          <a:xfrm>
            <a:off x="-1" y="-1"/>
            <a:ext cx="12192001" cy="5240703"/>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sz="2200" b="1">
              <a:solidFill>
                <a:srgbClr val="6C444F"/>
              </a:solidFill>
            </a:endParaRPr>
          </a:p>
        </p:txBody>
      </p:sp>
      <p:pic>
        <p:nvPicPr>
          <p:cNvPr id="131"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32" name="Title Text"/>
          <p:cNvSpPr txBox="1">
            <a:spLocks noGrp="1"/>
          </p:cNvSpPr>
          <p:nvPr>
            <p:ph type="title"/>
          </p:nvPr>
        </p:nvSpPr>
        <p:spPr>
          <a:xfrm>
            <a:off x="838200" y="1466632"/>
            <a:ext cx="10515600" cy="2307438"/>
          </a:xfrm>
          <a:prstGeom prst="rect">
            <a:avLst/>
          </a:prstGeom>
        </p:spPr>
        <p:txBody>
          <a:bodyPr/>
          <a:lstStyle>
            <a:lvl1pPr>
              <a:lnSpc>
                <a:spcPct val="100000"/>
              </a:lnSpc>
              <a:defRPr>
                <a:solidFill>
                  <a:srgbClr val="FFFFFF"/>
                </a:solidFill>
              </a:defRPr>
            </a:lvl1pPr>
          </a:lstStyle>
          <a:p>
            <a:r>
              <a:t>Title Text</a:t>
            </a:r>
          </a:p>
        </p:txBody>
      </p:sp>
      <p:pic>
        <p:nvPicPr>
          <p:cNvPr id="133" name="Picture 5" descr="Picture 5"/>
          <p:cNvPicPr>
            <a:picLocks noChangeAspect="1"/>
          </p:cNvPicPr>
          <p:nvPr/>
        </p:nvPicPr>
        <p:blipFill>
          <a:blip r:embed="rId3">
            <a:extLst/>
          </a:blip>
          <a:stretch>
            <a:fillRect/>
          </a:stretch>
        </p:blipFill>
        <p:spPr>
          <a:xfrm>
            <a:off x="10457553" y="6265891"/>
            <a:ext cx="1396505" cy="622639"/>
          </a:xfrm>
          <a:prstGeom prst="rect">
            <a:avLst/>
          </a:prstGeom>
          <a:ln w="12700">
            <a:miter lim="400000"/>
          </a:ln>
        </p:spPr>
      </p:pic>
      <p:sp>
        <p:nvSpPr>
          <p:cNvPr id="134"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89074066"/>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Nodaļas nosaukums 02 copy 5">
    <p:bg>
      <p:bgPr>
        <a:solidFill>
          <a:srgbClr val="FFFFFF">
            <a:alpha val="90000"/>
          </a:srgbClr>
        </a:solidFill>
        <a:effectLst/>
      </p:bgPr>
    </p:bg>
    <p:spTree>
      <p:nvGrpSpPr>
        <p:cNvPr id="1" name=""/>
        <p:cNvGrpSpPr/>
        <p:nvPr/>
      </p:nvGrpSpPr>
      <p:grpSpPr>
        <a:xfrm>
          <a:off x="0" y="0"/>
          <a:ext cx="0" cy="0"/>
          <a:chOff x="0" y="0"/>
          <a:chExt cx="0" cy="0"/>
        </a:xfrm>
      </p:grpSpPr>
      <p:sp>
        <p:nvSpPr>
          <p:cNvPr id="152" name="Rectangle 5"/>
          <p:cNvSpPr/>
          <p:nvPr/>
        </p:nvSpPr>
        <p:spPr>
          <a:xfrm>
            <a:off x="0" y="0"/>
            <a:ext cx="12192000" cy="6858000"/>
          </a:xfrm>
          <a:prstGeom prst="rect">
            <a:avLst/>
          </a:prstGeom>
          <a:solidFill>
            <a:srgbClr val="4CA89F"/>
          </a:solidFill>
          <a:ln w="12700">
            <a:miter lim="400000"/>
          </a:ln>
        </p:spPr>
        <p:txBody>
          <a:bodyPr lIns="45719" rIns="45719" anchor="ctr"/>
          <a:lstStyle/>
          <a:p>
            <a:pPr>
              <a:lnSpc>
                <a:spcPct val="110000"/>
              </a:lnSpc>
              <a:defRPr sz="4000">
                <a:solidFill>
                  <a:srgbClr val="68478D"/>
                </a:solidFill>
                <a:latin typeface="Renogare"/>
                <a:ea typeface="Renogare"/>
                <a:cs typeface="Renogare"/>
                <a:sym typeface="Renogare"/>
              </a:defRPr>
            </a:pPr>
            <a:endParaRPr sz="4000">
              <a:solidFill>
                <a:srgbClr val="68478D"/>
              </a:solidFill>
              <a:latin typeface="Renogare"/>
              <a:ea typeface="Renogare"/>
              <a:cs typeface="Renogare"/>
              <a:sym typeface="Renogare"/>
            </a:endParaRPr>
          </a:p>
        </p:txBody>
      </p:sp>
      <p:pic>
        <p:nvPicPr>
          <p:cNvPr id="153" name="Image" descr="Image"/>
          <p:cNvPicPr>
            <a:picLocks noChangeAspect="1"/>
          </p:cNvPicPr>
          <p:nvPr/>
        </p:nvPicPr>
        <p:blipFill>
          <a:blip r:embed="rId2">
            <a:extLst/>
          </a:blip>
          <a:stretch>
            <a:fillRect/>
          </a:stretch>
        </p:blipFill>
        <p:spPr>
          <a:xfrm>
            <a:off x="10457554" y="6238875"/>
            <a:ext cx="1411492" cy="628650"/>
          </a:xfrm>
          <a:prstGeom prst="rect">
            <a:avLst/>
          </a:prstGeom>
          <a:ln w="12700">
            <a:miter lim="400000"/>
          </a:ln>
        </p:spPr>
      </p:pic>
      <p:sp>
        <p:nvSpPr>
          <p:cNvPr id="154" name="Slide Number"/>
          <p:cNvSpPr txBox="1">
            <a:spLocks noGrp="1"/>
          </p:cNvSpPr>
          <p:nvPr>
            <p:ph type="sldNum" sz="quarter" idx="2"/>
          </p:nvPr>
        </p:nvSpPr>
        <p:spPr>
          <a:xfrm>
            <a:off x="427641" y="6374204"/>
            <a:ext cx="237343" cy="231141"/>
          </a:xfrm>
          <a:prstGeom prst="rect">
            <a:avLst/>
          </a:prstGeom>
        </p:spPr>
        <p:txBody>
          <a:bodyPr/>
          <a:lstStyle>
            <a:lvl1pPr>
              <a:lnSpc>
                <a:spcPct val="100000"/>
              </a:lnSpc>
              <a:defRPr sz="1000">
                <a:solidFill>
                  <a:srgbClr val="68468D"/>
                </a:solidFill>
                <a:latin typeface="+mn-lt"/>
                <a:ea typeface="+mn-ea"/>
                <a:cs typeface="+mn-cs"/>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91567355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_Noslēgums kontakti">
    <p:spTree>
      <p:nvGrpSpPr>
        <p:cNvPr id="1" name=""/>
        <p:cNvGrpSpPr/>
        <p:nvPr/>
      </p:nvGrpSpPr>
      <p:grpSpPr>
        <a:xfrm>
          <a:off x="0" y="0"/>
          <a:ext cx="0" cy="0"/>
          <a:chOff x="0" y="0"/>
          <a:chExt cx="0" cy="0"/>
        </a:xfrm>
      </p:grpSpPr>
      <p:sp>
        <p:nvSpPr>
          <p:cNvPr id="130" name="Rectangle 5"/>
          <p:cNvSpPr/>
          <p:nvPr/>
        </p:nvSpPr>
        <p:spPr>
          <a:xfrm>
            <a:off x="-1" y="-1"/>
            <a:ext cx="12192001" cy="5240703"/>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pic>
        <p:nvPicPr>
          <p:cNvPr id="131"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32" name="Title Text"/>
          <p:cNvSpPr txBox="1">
            <a:spLocks noGrp="1"/>
          </p:cNvSpPr>
          <p:nvPr>
            <p:ph type="title"/>
          </p:nvPr>
        </p:nvSpPr>
        <p:spPr>
          <a:xfrm>
            <a:off x="838200" y="1466632"/>
            <a:ext cx="10515600" cy="2307438"/>
          </a:xfrm>
          <a:prstGeom prst="rect">
            <a:avLst/>
          </a:prstGeom>
        </p:spPr>
        <p:txBody>
          <a:bodyPr/>
          <a:lstStyle>
            <a:lvl1pPr>
              <a:lnSpc>
                <a:spcPct val="100000"/>
              </a:lnSpc>
              <a:defRPr>
                <a:solidFill>
                  <a:srgbClr val="FFFFFF"/>
                </a:solidFill>
              </a:defRPr>
            </a:lvl1pPr>
          </a:lstStyle>
          <a:p>
            <a:r>
              <a:t>Title Text</a:t>
            </a:r>
          </a:p>
        </p:txBody>
      </p:sp>
      <p:pic>
        <p:nvPicPr>
          <p:cNvPr id="133" name="Picture 5" descr="Picture 5"/>
          <p:cNvPicPr>
            <a:picLocks noChangeAspect="1"/>
          </p:cNvPicPr>
          <p:nvPr/>
        </p:nvPicPr>
        <p:blipFill>
          <a:blip r:embed="rId3">
            <a:extLst/>
          </a:blip>
          <a:stretch>
            <a:fillRect/>
          </a:stretch>
        </p:blipFill>
        <p:spPr>
          <a:xfrm>
            <a:off x="10457553" y="6265891"/>
            <a:ext cx="1396505" cy="622639"/>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3_Noslēgums kontakti copy">
    <p:spTree>
      <p:nvGrpSpPr>
        <p:cNvPr id="1" name=""/>
        <p:cNvGrpSpPr/>
        <p:nvPr/>
      </p:nvGrpSpPr>
      <p:grpSpPr>
        <a:xfrm>
          <a:off x="0" y="0"/>
          <a:ext cx="0" cy="0"/>
          <a:chOff x="0" y="0"/>
          <a:chExt cx="0" cy="0"/>
        </a:xfrm>
      </p:grpSpPr>
      <p:pic>
        <p:nvPicPr>
          <p:cNvPr id="170"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71" name="Title Text"/>
          <p:cNvSpPr txBox="1">
            <a:spLocks noGrp="1"/>
          </p:cNvSpPr>
          <p:nvPr>
            <p:ph type="title"/>
          </p:nvPr>
        </p:nvSpPr>
        <p:spPr>
          <a:xfrm>
            <a:off x="838200" y="1466632"/>
            <a:ext cx="10515600" cy="2307438"/>
          </a:xfrm>
          <a:prstGeom prst="rect">
            <a:avLst/>
          </a:prstGeom>
        </p:spPr>
        <p:txBody>
          <a:bodyPr/>
          <a:lstStyle>
            <a:lvl1pPr algn="l">
              <a:defRPr sz="4000" b="0">
                <a:latin typeface="Renogare"/>
                <a:ea typeface="Renogare"/>
                <a:cs typeface="Renogare"/>
                <a:sym typeface="Renogare"/>
              </a:defRPr>
            </a:lvl1pPr>
          </a:lstStyle>
          <a:p>
            <a:r>
              <a:t>Title Text</a:t>
            </a:r>
          </a:p>
        </p:txBody>
      </p:sp>
      <p:sp>
        <p:nvSpPr>
          <p:cNvPr id="172" name="Rectangle 5"/>
          <p:cNvSpPr/>
          <p:nvPr/>
        </p:nvSpPr>
        <p:spPr>
          <a:xfrm>
            <a:off x="0" y="-16934"/>
            <a:ext cx="12192001" cy="5274569"/>
          </a:xfrm>
          <a:prstGeom prst="rect">
            <a:avLst/>
          </a:prstGeom>
          <a:solidFill>
            <a:srgbClr val="4CA89F"/>
          </a:solidFill>
          <a:ln w="12700">
            <a:miter lim="400000"/>
          </a:ln>
        </p:spPr>
        <p:txBody>
          <a:bodyPr lIns="45719" rIns="45719" anchor="ctr"/>
          <a:lstStyle/>
          <a:p>
            <a:pPr algn="ctr">
              <a:lnSpc>
                <a:spcPct val="100000"/>
              </a:lnSpc>
              <a:spcBef>
                <a:spcPts val="1000"/>
              </a:spcBef>
              <a:defRPr sz="2200" b="1">
                <a:solidFill>
                  <a:srgbClr val="6C444F"/>
                </a:solidFill>
              </a:defRPr>
            </a:pPr>
            <a:endParaRPr sz="2200" b="1">
              <a:solidFill>
                <a:srgbClr val="6C444F"/>
              </a:solidFill>
            </a:endParaRPr>
          </a:p>
        </p:txBody>
      </p:sp>
      <p:sp>
        <p:nvSpPr>
          <p:cNvPr id="173"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43614803"/>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Teksts + 1 bilde">
    <p:spTree>
      <p:nvGrpSpPr>
        <p:cNvPr id="1" name=""/>
        <p:cNvGrpSpPr/>
        <p:nvPr/>
      </p:nvGrpSpPr>
      <p:grpSpPr>
        <a:xfrm>
          <a:off x="0" y="0"/>
          <a:ext cx="0" cy="0"/>
          <a:chOff x="0" y="0"/>
          <a:chExt cx="0" cy="0"/>
        </a:xfrm>
      </p:grpSpPr>
      <p:pic>
        <p:nvPicPr>
          <p:cNvPr id="192"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193" name="pasted-image.pdf" descr="pasted-image.pdf"/>
          <p:cNvPicPr>
            <a:picLocks noChangeAspect="1"/>
          </p:cNvPicPr>
          <p:nvPr/>
        </p:nvPicPr>
        <p:blipFill>
          <a:blip r:embed="rId3">
            <a:extLst/>
          </a:blip>
          <a:stretch>
            <a:fillRect/>
          </a:stretch>
        </p:blipFill>
        <p:spPr>
          <a:xfrm>
            <a:off x="9197830" y="-540614"/>
            <a:ext cx="1035342" cy="1035341"/>
          </a:xfrm>
          <a:prstGeom prst="rect">
            <a:avLst/>
          </a:prstGeom>
          <a:ln w="12700">
            <a:miter lim="400000"/>
          </a:ln>
        </p:spPr>
      </p:pic>
      <p:pic>
        <p:nvPicPr>
          <p:cNvPr id="194" name="pasted-image.pdf" descr="pasted-image.pdf"/>
          <p:cNvPicPr>
            <a:picLocks noChangeAspect="1"/>
          </p:cNvPicPr>
          <p:nvPr/>
        </p:nvPicPr>
        <p:blipFill>
          <a:blip r:embed="rId4">
            <a:extLst/>
          </a:blip>
          <a:stretch>
            <a:fillRect/>
          </a:stretch>
        </p:blipFill>
        <p:spPr>
          <a:xfrm>
            <a:off x="11854057" y="5023913"/>
            <a:ext cx="650488" cy="650488"/>
          </a:xfrm>
          <a:prstGeom prst="rect">
            <a:avLst/>
          </a:prstGeom>
          <a:ln w="12700">
            <a:miter lim="400000"/>
          </a:ln>
        </p:spPr>
      </p:pic>
      <p:pic>
        <p:nvPicPr>
          <p:cNvPr id="195" name="Picture 6" descr="Picture 6"/>
          <p:cNvPicPr>
            <a:picLocks noChangeAspect="1"/>
          </p:cNvPicPr>
          <p:nvPr/>
        </p:nvPicPr>
        <p:blipFill>
          <a:blip r:embed="rId5">
            <a:extLst/>
          </a:blip>
          <a:stretch>
            <a:fillRect/>
          </a:stretch>
        </p:blipFill>
        <p:spPr>
          <a:xfrm>
            <a:off x="10457553" y="6244725"/>
            <a:ext cx="1396505" cy="622639"/>
          </a:xfrm>
          <a:prstGeom prst="rect">
            <a:avLst/>
          </a:prstGeom>
          <a:ln w="12700">
            <a:miter lim="400000"/>
          </a:ln>
        </p:spPr>
      </p:pic>
      <p:sp>
        <p:nvSpPr>
          <p:cNvPr id="196"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87973832"/>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Teksts + 3 bildes">
    <p:spTree>
      <p:nvGrpSpPr>
        <p:cNvPr id="1" name=""/>
        <p:cNvGrpSpPr/>
        <p:nvPr/>
      </p:nvGrpSpPr>
      <p:grpSpPr>
        <a:xfrm>
          <a:off x="0" y="0"/>
          <a:ext cx="0" cy="0"/>
          <a:chOff x="0" y="0"/>
          <a:chExt cx="0" cy="0"/>
        </a:xfrm>
      </p:grpSpPr>
      <p:sp>
        <p:nvSpPr>
          <p:cNvPr id="241" name="Picture Placeholder 6"/>
          <p:cNvSpPr>
            <a:spLocks noGrp="1"/>
          </p:cNvSpPr>
          <p:nvPr>
            <p:ph type="pic" sz="quarter" idx="13"/>
          </p:nvPr>
        </p:nvSpPr>
        <p:spPr>
          <a:xfrm>
            <a:off x="0" y="0"/>
            <a:ext cx="4238286" cy="2743201"/>
          </a:xfrm>
          <a:prstGeom prst="rect">
            <a:avLst/>
          </a:prstGeom>
        </p:spPr>
        <p:txBody>
          <a:bodyPr lIns="91439" tIns="45719" rIns="91439" bIns="45719">
            <a:noAutofit/>
          </a:bodyPr>
          <a:lstStyle/>
          <a:p>
            <a:endParaRPr/>
          </a:p>
        </p:txBody>
      </p:sp>
      <p:sp>
        <p:nvSpPr>
          <p:cNvPr id="242" name="Picture Placeholder 6"/>
          <p:cNvSpPr>
            <a:spLocks noGrp="1"/>
          </p:cNvSpPr>
          <p:nvPr>
            <p:ph type="pic" sz="quarter" idx="14"/>
          </p:nvPr>
        </p:nvSpPr>
        <p:spPr>
          <a:xfrm>
            <a:off x="4238285" y="0"/>
            <a:ext cx="3715432" cy="2743201"/>
          </a:xfrm>
          <a:prstGeom prst="rect">
            <a:avLst/>
          </a:prstGeom>
        </p:spPr>
        <p:txBody>
          <a:bodyPr lIns="91439" tIns="45719" rIns="91439" bIns="45719">
            <a:noAutofit/>
          </a:bodyPr>
          <a:lstStyle/>
          <a:p>
            <a:endParaRPr/>
          </a:p>
        </p:txBody>
      </p:sp>
      <p:sp>
        <p:nvSpPr>
          <p:cNvPr id="243" name="Picture Placeholder 6"/>
          <p:cNvSpPr>
            <a:spLocks noGrp="1"/>
          </p:cNvSpPr>
          <p:nvPr>
            <p:ph type="pic" sz="quarter" idx="15"/>
          </p:nvPr>
        </p:nvSpPr>
        <p:spPr>
          <a:xfrm>
            <a:off x="7953712" y="1"/>
            <a:ext cx="4238288" cy="2743201"/>
          </a:xfrm>
          <a:prstGeom prst="rect">
            <a:avLst/>
          </a:prstGeom>
        </p:spPr>
        <p:txBody>
          <a:bodyPr lIns="91439" tIns="45719" rIns="91439" bIns="45719">
            <a:noAutofit/>
          </a:bodyPr>
          <a:lstStyle/>
          <a:p>
            <a:endParaRPr/>
          </a:p>
        </p:txBody>
      </p:sp>
      <p:sp>
        <p:nvSpPr>
          <p:cNvPr id="244" name="Title Text"/>
          <p:cNvSpPr txBox="1">
            <a:spLocks noGrp="1"/>
          </p:cNvSpPr>
          <p:nvPr>
            <p:ph type="title"/>
          </p:nvPr>
        </p:nvSpPr>
        <p:spPr>
          <a:xfrm>
            <a:off x="838200" y="3088844"/>
            <a:ext cx="9665262" cy="827703"/>
          </a:xfrm>
          <a:prstGeom prst="rect">
            <a:avLst/>
          </a:prstGeom>
        </p:spPr>
        <p:txBody>
          <a:bodyPr anchor="t"/>
          <a:lstStyle>
            <a:lvl1pPr algn="l">
              <a:lnSpc>
                <a:spcPct val="90000"/>
              </a:lnSpc>
              <a:defRPr sz="4400"/>
            </a:lvl1pPr>
          </a:lstStyle>
          <a:p>
            <a:r>
              <a:t>Title Text</a:t>
            </a:r>
          </a:p>
        </p:txBody>
      </p:sp>
      <p:pic>
        <p:nvPicPr>
          <p:cNvPr id="245" name="Picture 9" descr="Picture 9"/>
          <p:cNvPicPr>
            <a:picLocks noChangeAspect="1"/>
          </p:cNvPicPr>
          <p:nvPr/>
        </p:nvPicPr>
        <p:blipFill>
          <a:blip r:embed="rId2">
            <a:extLst/>
          </a:blip>
          <a:stretch>
            <a:fillRect/>
          </a:stretch>
        </p:blipFill>
        <p:spPr>
          <a:xfrm>
            <a:off x="10457553" y="6244725"/>
            <a:ext cx="1396505" cy="622639"/>
          </a:xfrm>
          <a:prstGeom prst="rect">
            <a:avLst/>
          </a:prstGeom>
          <a:ln w="12700">
            <a:miter lim="400000"/>
          </a:ln>
        </p:spPr>
      </p:pic>
      <p:sp>
        <p:nvSpPr>
          <p:cNvPr id="246"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41791014"/>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265"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66"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67"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68" name="Title Text"/>
          <p:cNvSpPr txBox="1">
            <a:spLocks noGrp="1"/>
          </p:cNvSpPr>
          <p:nvPr>
            <p:ph type="title"/>
          </p:nvPr>
        </p:nvSpPr>
        <p:spPr>
          <a:xfrm>
            <a:off x="741560" y="852276"/>
            <a:ext cx="10972441" cy="1145161"/>
          </a:xfrm>
          <a:prstGeom prst="rect">
            <a:avLst/>
          </a:prstGeom>
        </p:spPr>
        <p:txBody>
          <a:bodyPr lIns="0" tIns="0" rIns="0" bIns="0"/>
          <a:lstStyle>
            <a:lvl1pPr algn="l">
              <a:lnSpc>
                <a:spcPct val="90000"/>
              </a:lnSpc>
              <a:defRPr sz="4400"/>
            </a:lvl1pPr>
          </a:lstStyle>
          <a:p>
            <a:r>
              <a:t>Title Text</a:t>
            </a:r>
          </a:p>
        </p:txBody>
      </p:sp>
      <p:sp>
        <p:nvSpPr>
          <p:cNvPr id="269" name="Body Level One…"/>
          <p:cNvSpPr txBox="1">
            <a:spLocks noGrp="1"/>
          </p:cNvSpPr>
          <p:nvPr>
            <p:ph type="body" idx="1"/>
          </p:nvPr>
        </p:nvSpPr>
        <p:spPr>
          <a:xfrm>
            <a:off x="741560" y="2071879"/>
            <a:ext cx="10972441" cy="3977282"/>
          </a:xfrm>
          <a:prstGeom prst="rect">
            <a:avLst/>
          </a:prstGeom>
        </p:spPr>
        <p:txBody>
          <a:bodyPr lIns="0" tIns="0" rIns="0" bIns="0"/>
          <a:lstStyle>
            <a:lvl1pPr marL="179611" indent="-179611">
              <a:defRPr sz="2200">
                <a:solidFill>
                  <a:srgbClr val="68478D"/>
                </a:solidFill>
              </a:defRPr>
            </a:lvl1pPr>
            <a:lvl2pPr marL="666750" indent="-209550">
              <a:defRPr sz="2200">
                <a:solidFill>
                  <a:srgbClr val="68478D"/>
                </a:solidFill>
              </a:defRPr>
            </a:lvl2pPr>
            <a:lvl3pPr marL="1165856" indent="-251456">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4006567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Citāts">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766046" y="1529395"/>
            <a:ext cx="8659908" cy="3103554"/>
          </a:xfrm>
          <a:prstGeom prst="rect">
            <a:avLst/>
          </a:prstGeom>
        </p:spPr>
        <p:txBody>
          <a:bodyPr lIns="45719" tIns="45719" rIns="45719" bIns="45719"/>
          <a:lstStyle/>
          <a:p>
            <a:r>
              <a:t>Title Text</a:t>
            </a:r>
          </a:p>
        </p:txBody>
      </p:sp>
      <p:pic>
        <p:nvPicPr>
          <p:cNvPr id="278" name="Image" descr="Image"/>
          <p:cNvPicPr>
            <a:picLocks noChangeAspect="1"/>
          </p:cNvPicPr>
          <p:nvPr/>
        </p:nvPicPr>
        <p:blipFill>
          <a:blip r:embed="rId2">
            <a:extLst/>
          </a:blip>
          <a:stretch>
            <a:fillRect/>
          </a:stretch>
        </p:blipFill>
        <p:spPr>
          <a:xfrm>
            <a:off x="10457554" y="6238875"/>
            <a:ext cx="1411492" cy="628650"/>
          </a:xfrm>
          <a:prstGeom prst="rect">
            <a:avLst/>
          </a:prstGeom>
          <a:ln w="12700">
            <a:miter lim="400000"/>
          </a:ln>
        </p:spPr>
      </p:pic>
      <p:pic>
        <p:nvPicPr>
          <p:cNvPr id="279" name="Image" descr="Image"/>
          <p:cNvPicPr>
            <a:picLocks noChangeAspect="1"/>
          </p:cNvPicPr>
          <p:nvPr/>
        </p:nvPicPr>
        <p:blipFill>
          <a:blip r:embed="rId3">
            <a:extLst/>
          </a:blip>
          <a:stretch>
            <a:fillRect/>
          </a:stretch>
        </p:blipFill>
        <p:spPr>
          <a:xfrm>
            <a:off x="-585775" y="4324441"/>
            <a:ext cx="1501750" cy="1501751"/>
          </a:xfrm>
          <a:prstGeom prst="rect">
            <a:avLst/>
          </a:prstGeom>
          <a:ln w="12700">
            <a:miter lim="400000"/>
          </a:ln>
        </p:spPr>
      </p:pic>
      <p:pic>
        <p:nvPicPr>
          <p:cNvPr id="280" name="Image" descr="Image"/>
          <p:cNvPicPr>
            <a:picLocks noChangeAspect="1"/>
          </p:cNvPicPr>
          <p:nvPr/>
        </p:nvPicPr>
        <p:blipFill>
          <a:blip r:embed="rId4">
            <a:extLst/>
          </a:blip>
          <a:stretch>
            <a:fillRect/>
          </a:stretch>
        </p:blipFill>
        <p:spPr>
          <a:xfrm>
            <a:off x="11661630" y="595246"/>
            <a:ext cx="1035340" cy="1035341"/>
          </a:xfrm>
          <a:prstGeom prst="rect">
            <a:avLst/>
          </a:prstGeom>
          <a:ln w="12700">
            <a:miter lim="400000"/>
          </a:ln>
        </p:spPr>
      </p:pic>
      <p:sp>
        <p:nvSpPr>
          <p:cNvPr id="281" name="Slide Number"/>
          <p:cNvSpPr txBox="1">
            <a:spLocks noGrp="1"/>
          </p:cNvSpPr>
          <p:nvPr>
            <p:ph type="sldNum" sz="quarter" idx="2"/>
          </p:nvPr>
        </p:nvSpPr>
        <p:spPr>
          <a:xfrm>
            <a:off x="427641" y="6374204"/>
            <a:ext cx="237343" cy="231141"/>
          </a:xfrm>
          <a:prstGeom prst="rect">
            <a:avLst/>
          </a:prstGeom>
        </p:spPr>
        <p:txBody>
          <a:bodyPr/>
          <a:lstStyle>
            <a:lvl1pPr>
              <a:lnSpc>
                <a:spcPct val="100000"/>
              </a:lnSpc>
              <a:defRPr sz="1000">
                <a:solidFill>
                  <a:srgbClr val="68468D"/>
                </a:solidFill>
                <a:latin typeface="+mn-lt"/>
                <a:ea typeface="+mn-ea"/>
                <a:cs typeface="+mn-cs"/>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02882407"/>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4_Teksts + 1 bilde">
    <p:spTree>
      <p:nvGrpSpPr>
        <p:cNvPr id="1" name=""/>
        <p:cNvGrpSpPr/>
        <p:nvPr/>
      </p:nvGrpSpPr>
      <p:grpSpPr>
        <a:xfrm>
          <a:off x="0" y="0"/>
          <a:ext cx="0" cy="0"/>
          <a:chOff x="0" y="0"/>
          <a:chExt cx="0" cy="0"/>
        </a:xfrm>
      </p:grpSpPr>
      <p:pic>
        <p:nvPicPr>
          <p:cNvPr id="31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11" name="pasted-image.pdf" descr="pasted-image.pdf"/>
          <p:cNvPicPr>
            <a:picLocks noChangeAspect="1"/>
          </p:cNvPicPr>
          <p:nvPr/>
        </p:nvPicPr>
        <p:blipFill>
          <a:blip r:embed="rId3">
            <a:extLst/>
          </a:blip>
          <a:stretch>
            <a:fillRect/>
          </a:stretch>
        </p:blipFill>
        <p:spPr>
          <a:xfrm>
            <a:off x="9197830" y="-540614"/>
            <a:ext cx="1035342" cy="1035341"/>
          </a:xfrm>
          <a:prstGeom prst="rect">
            <a:avLst/>
          </a:prstGeom>
          <a:ln w="12700">
            <a:miter lim="400000"/>
          </a:ln>
        </p:spPr>
      </p:pic>
      <p:pic>
        <p:nvPicPr>
          <p:cNvPr id="312" name="pasted-image.pdf" descr="pasted-image.pdf"/>
          <p:cNvPicPr>
            <a:picLocks noChangeAspect="1"/>
          </p:cNvPicPr>
          <p:nvPr/>
        </p:nvPicPr>
        <p:blipFill>
          <a:blip r:embed="rId4">
            <a:extLst/>
          </a:blip>
          <a:stretch>
            <a:fillRect/>
          </a:stretch>
        </p:blipFill>
        <p:spPr>
          <a:xfrm>
            <a:off x="11854057" y="5023913"/>
            <a:ext cx="650488" cy="650488"/>
          </a:xfrm>
          <a:prstGeom prst="rect">
            <a:avLst/>
          </a:prstGeom>
          <a:ln w="12700">
            <a:miter lim="400000"/>
          </a:ln>
        </p:spPr>
      </p:pic>
      <p:pic>
        <p:nvPicPr>
          <p:cNvPr id="313"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314"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6830926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Noslēgums kontakti">
    <p:spTree>
      <p:nvGrpSpPr>
        <p:cNvPr id="1" name=""/>
        <p:cNvGrpSpPr/>
        <p:nvPr/>
      </p:nvGrpSpPr>
      <p:grpSpPr>
        <a:xfrm>
          <a:off x="0" y="0"/>
          <a:ext cx="0" cy="0"/>
          <a:chOff x="0" y="0"/>
          <a:chExt cx="0" cy="0"/>
        </a:xfrm>
      </p:grpSpPr>
      <p:pic>
        <p:nvPicPr>
          <p:cNvPr id="331" name="Screen Shot 2017-06-08 at 23.53.02.png" descr="Screen Shot 2017-06-08 at 23.53.02.png"/>
          <p:cNvPicPr>
            <a:picLocks noChangeAspect="1"/>
          </p:cNvPicPr>
          <p:nvPr/>
        </p:nvPicPr>
        <p:blipFill>
          <a:blip r:embed="rId2">
            <a:extLst/>
          </a:blip>
          <a:stretch>
            <a:fillRect/>
          </a:stretch>
        </p:blipFill>
        <p:spPr>
          <a:xfrm>
            <a:off x="3917481" y="5353603"/>
            <a:ext cx="4254777" cy="1123905"/>
          </a:xfrm>
          <a:prstGeom prst="rect">
            <a:avLst/>
          </a:prstGeom>
          <a:ln w="12700">
            <a:miter lim="400000"/>
          </a:ln>
        </p:spPr>
      </p:pic>
      <p:pic>
        <p:nvPicPr>
          <p:cNvPr id="332" name="Picture 5" descr="Picture 5"/>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333"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0937796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340"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41"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42" name="Skola2030_ppt.jpg" descr="Skola2030_ppt.jpg"/>
          <p:cNvPicPr>
            <a:picLocks noChangeAspect="1"/>
          </p:cNvPicPr>
          <p:nvPr/>
        </p:nvPicPr>
        <p:blipFill>
          <a:blip r:embed="rId4">
            <a:extLst/>
          </a:blip>
          <a:stretch>
            <a:fillRect/>
          </a:stretch>
        </p:blipFill>
        <p:spPr>
          <a:xfrm>
            <a:off x="1903008" y="571500"/>
            <a:ext cx="8385984" cy="4717116"/>
          </a:xfrm>
          <a:prstGeom prst="rect">
            <a:avLst/>
          </a:prstGeom>
          <a:ln w="12700">
            <a:miter lim="400000"/>
          </a:ln>
        </p:spPr>
      </p:pic>
      <p:sp>
        <p:nvSpPr>
          <p:cNvPr id="343"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9673152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1_Teksts + 1 bilde">
    <p:spTree>
      <p:nvGrpSpPr>
        <p:cNvPr id="1" name=""/>
        <p:cNvGrpSpPr/>
        <p:nvPr/>
      </p:nvGrpSpPr>
      <p:grpSpPr>
        <a:xfrm>
          <a:off x="0" y="0"/>
          <a:ext cx="0" cy="0"/>
          <a:chOff x="0" y="0"/>
          <a:chExt cx="0" cy="0"/>
        </a:xfrm>
      </p:grpSpPr>
      <p:pic>
        <p:nvPicPr>
          <p:cNvPr id="35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51" name="Picture 6" descr="Picture 6"/>
          <p:cNvPicPr>
            <a:picLocks noChangeAspect="1"/>
          </p:cNvPicPr>
          <p:nvPr/>
        </p:nvPicPr>
        <p:blipFill>
          <a:blip r:embed="rId3">
            <a:extLst/>
          </a:blip>
          <a:stretch>
            <a:fillRect/>
          </a:stretch>
        </p:blipFill>
        <p:spPr>
          <a:xfrm>
            <a:off x="432108" y="0"/>
            <a:ext cx="2541242" cy="2801771"/>
          </a:xfrm>
          <a:prstGeom prst="rect">
            <a:avLst/>
          </a:prstGeom>
          <a:ln w="12700">
            <a:miter lim="400000"/>
          </a:ln>
        </p:spPr>
      </p:pic>
      <p:pic>
        <p:nvPicPr>
          <p:cNvPr id="352" name="Picture 7" descr="Picture 7"/>
          <p:cNvPicPr>
            <a:picLocks noChangeAspect="1"/>
          </p:cNvPicPr>
          <p:nvPr/>
        </p:nvPicPr>
        <p:blipFill>
          <a:blip r:embed="rId4">
            <a:extLst/>
          </a:blip>
          <a:stretch>
            <a:fillRect/>
          </a:stretch>
        </p:blipFill>
        <p:spPr>
          <a:xfrm>
            <a:off x="0" y="6620933"/>
            <a:ext cx="12192000" cy="247652"/>
          </a:xfrm>
          <a:prstGeom prst="rect">
            <a:avLst/>
          </a:prstGeom>
          <a:ln w="12700">
            <a:miter lim="400000"/>
          </a:ln>
        </p:spPr>
      </p:pic>
      <p:sp>
        <p:nvSpPr>
          <p:cNvPr id="353"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3261759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5_Teksts + 1 bilde">
    <p:spTree>
      <p:nvGrpSpPr>
        <p:cNvPr id="1" name=""/>
        <p:cNvGrpSpPr/>
        <p:nvPr/>
      </p:nvGrpSpPr>
      <p:grpSpPr>
        <a:xfrm>
          <a:off x="0" y="0"/>
          <a:ext cx="0" cy="0"/>
          <a:chOff x="0" y="0"/>
          <a:chExt cx="0" cy="0"/>
        </a:xfrm>
      </p:grpSpPr>
      <p:pic>
        <p:nvPicPr>
          <p:cNvPr id="36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61" name="Picture 6" descr="Picture 6"/>
          <p:cNvPicPr>
            <a:picLocks noChangeAspect="1"/>
          </p:cNvPicPr>
          <p:nvPr/>
        </p:nvPicPr>
        <p:blipFill>
          <a:blip r:embed="rId3">
            <a:extLst/>
          </a:blip>
          <a:stretch>
            <a:fillRect/>
          </a:stretch>
        </p:blipFill>
        <p:spPr>
          <a:xfrm>
            <a:off x="4624896" y="-7551"/>
            <a:ext cx="2942208" cy="2875942"/>
          </a:xfrm>
          <a:prstGeom prst="rect">
            <a:avLst/>
          </a:prstGeom>
          <a:ln w="12700">
            <a:miter lim="400000"/>
          </a:ln>
        </p:spPr>
      </p:pic>
      <p:sp>
        <p:nvSpPr>
          <p:cNvPr id="362"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53282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Noslēgums kontakti copy">
    <p:spTree>
      <p:nvGrpSpPr>
        <p:cNvPr id="1" name=""/>
        <p:cNvGrpSpPr/>
        <p:nvPr/>
      </p:nvGrpSpPr>
      <p:grpSpPr>
        <a:xfrm>
          <a:off x="0" y="0"/>
          <a:ext cx="0" cy="0"/>
          <a:chOff x="0" y="0"/>
          <a:chExt cx="0" cy="0"/>
        </a:xfrm>
      </p:grpSpPr>
      <p:pic>
        <p:nvPicPr>
          <p:cNvPr id="170"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71" name="Title Text"/>
          <p:cNvSpPr txBox="1">
            <a:spLocks noGrp="1"/>
          </p:cNvSpPr>
          <p:nvPr>
            <p:ph type="title"/>
          </p:nvPr>
        </p:nvSpPr>
        <p:spPr>
          <a:xfrm>
            <a:off x="838200" y="1466632"/>
            <a:ext cx="10515600" cy="2307438"/>
          </a:xfrm>
          <a:prstGeom prst="rect">
            <a:avLst/>
          </a:prstGeom>
        </p:spPr>
        <p:txBody>
          <a:bodyPr/>
          <a:lstStyle>
            <a:lvl1pPr algn="l">
              <a:defRPr sz="4000" b="0">
                <a:latin typeface="Renogare"/>
                <a:ea typeface="Renogare"/>
                <a:cs typeface="Renogare"/>
                <a:sym typeface="Renogare"/>
              </a:defRPr>
            </a:lvl1pPr>
          </a:lstStyle>
          <a:p>
            <a:r>
              <a:t>Title Text</a:t>
            </a:r>
          </a:p>
        </p:txBody>
      </p:sp>
      <p:sp>
        <p:nvSpPr>
          <p:cNvPr id="172" name="Rectangle 5"/>
          <p:cNvSpPr/>
          <p:nvPr/>
        </p:nvSpPr>
        <p:spPr>
          <a:xfrm>
            <a:off x="0" y="-16934"/>
            <a:ext cx="12192001" cy="5274569"/>
          </a:xfrm>
          <a:prstGeom prst="rect">
            <a:avLst/>
          </a:prstGeom>
          <a:solidFill>
            <a:srgbClr val="4CA89F"/>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1_Titullapa">
    <p:spTree>
      <p:nvGrpSpPr>
        <p:cNvPr id="1" name=""/>
        <p:cNvGrpSpPr/>
        <p:nvPr/>
      </p:nvGrpSpPr>
      <p:grpSpPr>
        <a:xfrm>
          <a:off x="0" y="0"/>
          <a:ext cx="0" cy="0"/>
          <a:chOff x="0" y="0"/>
          <a:chExt cx="0" cy="0"/>
        </a:xfrm>
      </p:grpSpPr>
      <p:pic>
        <p:nvPicPr>
          <p:cNvPr id="369"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70"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71" name="Skola2030_ppt.jpg" descr="Skola2030_ppt.jpg"/>
          <p:cNvPicPr>
            <a:picLocks noChangeAspect="1"/>
          </p:cNvPicPr>
          <p:nvPr/>
        </p:nvPicPr>
        <p:blipFill>
          <a:blip r:embed="rId4">
            <a:extLst/>
          </a:blip>
          <a:stretch>
            <a:fillRect/>
          </a:stretch>
        </p:blipFill>
        <p:spPr>
          <a:xfrm>
            <a:off x="0" y="0"/>
            <a:ext cx="12192000" cy="6858000"/>
          </a:xfrm>
          <a:prstGeom prst="rect">
            <a:avLst/>
          </a:prstGeom>
          <a:ln w="12700">
            <a:miter lim="400000"/>
          </a:ln>
        </p:spPr>
      </p:pic>
      <p:sp>
        <p:nvSpPr>
          <p:cNvPr id="372" name="Slide Number"/>
          <p:cNvSpPr txBox="1">
            <a:spLocks noGrp="1"/>
          </p:cNvSpPr>
          <p:nvPr>
            <p:ph type="sldNum" sz="quarter" idx="2"/>
          </p:nvPr>
        </p:nvSpPr>
        <p:spPr>
          <a:xfrm>
            <a:off x="8504725" y="6228081"/>
            <a:ext cx="725696" cy="764541"/>
          </a:xfrm>
          <a:prstGeom prst="rect">
            <a:avLst/>
          </a:prstGeom>
        </p:spPr>
        <p:txBody>
          <a:bodyPr anchor="t"/>
          <a:lstStyle>
            <a:lvl1pPr algn="l">
              <a:defRPr sz="4400"/>
            </a:lvl1pPr>
          </a:lstStyle>
          <a:p>
            <a:fld id="{86CB4B4D-7CA3-9044-876B-883B54F8677D}" type="slidenum">
              <a:rPr/>
              <a:pPr/>
              <a:t>‹#›</a:t>
            </a:fld>
            <a:endParaRPr/>
          </a:p>
        </p:txBody>
      </p:sp>
    </p:spTree>
    <p:extLst>
      <p:ext uri="{BB962C8B-B14F-4D97-AF65-F5344CB8AC3E}">
        <p14:creationId xmlns:p14="http://schemas.microsoft.com/office/powerpoint/2010/main" val="2906359959"/>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379" name="Rectangle 5"/>
          <p:cNvSpPr/>
          <p:nvPr/>
        </p:nvSpPr>
        <p:spPr>
          <a:xfrm>
            <a:off x="0" y="0"/>
            <a:ext cx="12192000" cy="6030688"/>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sz="2200" b="1"/>
          </a:p>
        </p:txBody>
      </p:sp>
      <p:sp>
        <p:nvSpPr>
          <p:cNvPr id="380"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8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82"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37145368"/>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Nodaļas nosaukums 02 copy">
    <p:bg>
      <p:bgPr>
        <a:solidFill>
          <a:srgbClr val="FFFFFF">
            <a:alpha val="90000"/>
          </a:srgbClr>
        </a:solidFill>
        <a:effectLst/>
      </p:bgPr>
    </p:bg>
    <p:spTree>
      <p:nvGrpSpPr>
        <p:cNvPr id="1" name=""/>
        <p:cNvGrpSpPr/>
        <p:nvPr/>
      </p:nvGrpSpPr>
      <p:grpSpPr>
        <a:xfrm>
          <a:off x="0" y="0"/>
          <a:ext cx="0" cy="0"/>
          <a:chOff x="0" y="0"/>
          <a:chExt cx="0" cy="0"/>
        </a:xfrm>
      </p:grpSpPr>
      <p:sp>
        <p:nvSpPr>
          <p:cNvPr id="389" name="Rectangle 5"/>
          <p:cNvSpPr/>
          <p:nvPr/>
        </p:nvSpPr>
        <p:spPr>
          <a:xfrm>
            <a:off x="0" y="-1"/>
            <a:ext cx="12192000" cy="6030688"/>
          </a:xfrm>
          <a:prstGeom prst="rect">
            <a:avLst/>
          </a:prstGeom>
          <a:solidFill>
            <a:srgbClr val="4CA89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sz="2200" b="1">
              <a:solidFill>
                <a:srgbClr val="6C444F"/>
              </a:solidFill>
            </a:endParaRPr>
          </a:p>
        </p:txBody>
      </p:sp>
      <p:sp>
        <p:nvSpPr>
          <p:cNvPr id="390" name="Title Text"/>
          <p:cNvSpPr txBox="1">
            <a:spLocks noGrp="1"/>
          </p:cNvSpPr>
          <p:nvPr>
            <p:ph type="title"/>
          </p:nvPr>
        </p:nvSpPr>
        <p:spPr>
          <a:xfrm>
            <a:off x="1766046" y="15293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9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92" name="Slide Number"/>
          <p:cNvSpPr txBox="1">
            <a:spLocks noGrp="1"/>
          </p:cNvSpPr>
          <p:nvPr>
            <p:ph type="sldNum" sz="quarter" idx="2"/>
          </p:nvPr>
        </p:nvSpPr>
        <p:spPr>
          <a:xfrm>
            <a:off x="8645204" y="6227084"/>
            <a:ext cx="92396" cy="2585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32542526"/>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a:xfrm>
            <a:off x="9555134" y="6366664"/>
            <a:ext cx="2233946" cy="246221"/>
          </a:xfrm>
          <a:prstGeom prst="rect">
            <a:avLst/>
          </a:prstGeom>
        </p:spPr>
        <p:txBody>
          <a:bodyPr/>
          <a:lstStyle/>
          <a:p>
            <a:fld id="{ED5E033F-4A2F-7149-B84E-AFD91CB683E5}" type="datetimeFigureOut">
              <a:rPr lang="en-US" smtClean="0"/>
              <a:pPr/>
              <a:t>11/28/2018</a:t>
            </a:fld>
            <a:endParaRPr lang="en-US"/>
          </a:p>
        </p:txBody>
      </p:sp>
      <p:sp>
        <p:nvSpPr>
          <p:cNvPr id="4" name="Footer Placeholder 3"/>
          <p:cNvSpPr>
            <a:spLocks noGrp="1"/>
          </p:cNvSpPr>
          <p:nvPr>
            <p:ph type="ftr" sz="quarter" idx="11"/>
          </p:nvPr>
        </p:nvSpPr>
        <p:spPr>
          <a:xfrm>
            <a:off x="838200" y="6369951"/>
            <a:ext cx="5946631" cy="246221"/>
          </a:xfrm>
          <a:prstGeom prst="rect">
            <a:avLst/>
          </a:prstGeom>
        </p:spPr>
        <p:txBody>
          <a:bodyPr/>
          <a:lstStyle/>
          <a:p>
            <a:endParaRPr lang="en-US"/>
          </a:p>
        </p:txBody>
      </p:sp>
      <p:sp>
        <p:nvSpPr>
          <p:cNvPr id="5" name="Slide Number Placeholder 4"/>
          <p:cNvSpPr>
            <a:spLocks noGrp="1"/>
          </p:cNvSpPr>
          <p:nvPr>
            <p:ph type="sldNum" sz="quarter" idx="12"/>
          </p:nvPr>
        </p:nvSpPr>
        <p:spPr>
          <a:xfrm>
            <a:off x="8645204" y="6227084"/>
            <a:ext cx="92396" cy="258532"/>
          </a:xfrm>
          <a:prstGeom prst="rect">
            <a:avLst/>
          </a:prstGeom>
        </p:spPr>
        <p:txBody>
          <a:bodyPr/>
          <a:lstStyle/>
          <a:p>
            <a:fld id="{72711213-C8D0-2247-AFA8-C0A0F51A2516}" type="slidenum">
              <a:rPr lang="en-US" smtClean="0"/>
              <a:pPr/>
              <a:t>‹#›</a:t>
            </a:fld>
            <a:endParaRPr lang="en-US"/>
          </a:p>
        </p:txBody>
      </p:sp>
    </p:spTree>
    <p:extLst>
      <p:ext uri="{BB962C8B-B14F-4D97-AF65-F5344CB8AC3E}">
        <p14:creationId xmlns:p14="http://schemas.microsoft.com/office/powerpoint/2010/main" val="27609950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eksts standarta">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555134" y="6366664"/>
            <a:ext cx="2233946" cy="246221"/>
          </a:xfrm>
          <a:prstGeom prst="rect">
            <a:avLst/>
          </a:prstGeom>
        </p:spPr>
        <p:txBody>
          <a:bodyPr/>
          <a:lstStyle/>
          <a:p>
            <a:endParaRPr lang="en-US"/>
          </a:p>
        </p:txBody>
      </p:sp>
      <p:sp>
        <p:nvSpPr>
          <p:cNvPr id="5" name="Footer Placeholder 4"/>
          <p:cNvSpPr>
            <a:spLocks noGrp="1"/>
          </p:cNvSpPr>
          <p:nvPr>
            <p:ph type="ftr" sz="quarter" idx="11"/>
          </p:nvPr>
        </p:nvSpPr>
        <p:spPr>
          <a:xfrm>
            <a:off x="838200" y="6374204"/>
            <a:ext cx="4114800" cy="234708"/>
          </a:xfrm>
          <a:prstGeom prst="rect">
            <a:avLst/>
          </a:prstGeom>
        </p:spPr>
        <p:txBody>
          <a:bodyPr/>
          <a:lstStyle/>
          <a:p>
            <a:endParaRPr lang="en-US"/>
          </a:p>
        </p:txBody>
      </p:sp>
      <p:sp>
        <p:nvSpPr>
          <p:cNvPr id="6" name="Slide Number Placeholder 5"/>
          <p:cNvSpPr>
            <a:spLocks noGrp="1"/>
          </p:cNvSpPr>
          <p:nvPr>
            <p:ph type="sldNum" sz="quarter" idx="12"/>
          </p:nvPr>
        </p:nvSpPr>
        <p:spPr>
          <a:xfrm>
            <a:off x="72829" y="6366664"/>
            <a:ext cx="592154" cy="246221"/>
          </a:xfrm>
          <a:prstGeom prst="rect">
            <a:avLst/>
          </a:prstGeom>
        </p:spPr>
        <p:txBody>
          <a:bodyPr rIns="72000" anchor="ctr" anchorCtr="0"/>
          <a:lstStyle>
            <a:lvl1pPr algn="r">
              <a:defRPr sz="1000"/>
            </a:lvl1pPr>
          </a:lstStyle>
          <a:p>
            <a:fld id="{01F4BF3D-9AEC-7544-81C5-7246F927C57C}" type="slidenum">
              <a:rPr lang="en-US" smtClean="0"/>
              <a:pPr/>
              <a:t>‹#›</a:t>
            </a:fld>
            <a:endParaRPr lang="en-US"/>
          </a:p>
        </p:txBody>
      </p:sp>
      <p:sp>
        <p:nvSpPr>
          <p:cNvPr id="7" name="Text Placeholder 6"/>
          <p:cNvSpPr>
            <a:spLocks noGrp="1"/>
          </p:cNvSpPr>
          <p:nvPr>
            <p:ph type="body" sz="quarter" idx="14"/>
          </p:nvPr>
        </p:nvSpPr>
        <p:spPr>
          <a:xfrm>
            <a:off x="838200" y="2055376"/>
            <a:ext cx="9829800" cy="3681875"/>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838200" y="1072881"/>
            <a:ext cx="9829800" cy="1273809"/>
          </a:xfrm>
        </p:spPr>
        <p:txBody>
          <a:bodyPr anchor="t" anchorCtr="0">
            <a:normAutofit/>
          </a:bodyPr>
          <a:lstStyle>
            <a:lvl1pPr algn="l">
              <a:defRPr sz="3600" b="0" i="0">
                <a:latin typeface="Cambria" charset="0"/>
                <a:ea typeface="Cambria" charset="0"/>
                <a:cs typeface="Cambria" charset="0"/>
              </a:defRPr>
            </a:lvl1pPr>
          </a:lstStyle>
          <a:p>
            <a:r>
              <a:rPr lang="en-US"/>
              <a:t>Click to edit Master title style</a:t>
            </a:r>
          </a:p>
        </p:txBody>
      </p:sp>
    </p:spTree>
    <p:extLst>
      <p:ext uri="{BB962C8B-B14F-4D97-AF65-F5344CB8AC3E}">
        <p14:creationId xmlns:p14="http://schemas.microsoft.com/office/powerpoint/2010/main" val="32561959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a:xfrm>
            <a:off x="9555134" y="6366664"/>
            <a:ext cx="2233946" cy="246221"/>
          </a:xfrm>
          <a:prstGeom prst="rect">
            <a:avLst/>
          </a:prstGeom>
        </p:spPr>
        <p:txBody>
          <a:bodyPr/>
          <a:lstStyle/>
          <a:p>
            <a:endParaRPr lang="en-US"/>
          </a:p>
        </p:txBody>
      </p:sp>
      <p:sp>
        <p:nvSpPr>
          <p:cNvPr id="5" name="Footer Placeholder 4"/>
          <p:cNvSpPr>
            <a:spLocks noGrp="1"/>
          </p:cNvSpPr>
          <p:nvPr>
            <p:ph type="ftr" sz="quarter" idx="11"/>
          </p:nvPr>
        </p:nvSpPr>
        <p:spPr>
          <a:xfrm>
            <a:off x="838200" y="6374204"/>
            <a:ext cx="4114800" cy="234708"/>
          </a:xfrm>
          <a:prstGeom prst="rect">
            <a:avLst/>
          </a:prstGeom>
        </p:spPr>
        <p:txBody>
          <a:bodyPr/>
          <a:lstStyle/>
          <a:p>
            <a:endParaRPr lang="en-US"/>
          </a:p>
        </p:txBody>
      </p:sp>
      <p:sp>
        <p:nvSpPr>
          <p:cNvPr id="6" name="Slide Number Placeholder 5"/>
          <p:cNvSpPr>
            <a:spLocks noGrp="1"/>
          </p:cNvSpPr>
          <p:nvPr>
            <p:ph type="sldNum" sz="quarter" idx="12"/>
          </p:nvPr>
        </p:nvSpPr>
        <p:spPr>
          <a:xfrm>
            <a:off x="8645204" y="6227084"/>
            <a:ext cx="92396" cy="258532"/>
          </a:xfrm>
          <a:prstGeom prst="rect">
            <a:avLst/>
          </a:prstGeom>
        </p:spPr>
        <p:txBody>
          <a:bodyPr/>
          <a:lstStyle/>
          <a:p>
            <a:endParaRPr lang="en-US" dirty="0"/>
          </a:p>
        </p:txBody>
      </p:sp>
    </p:spTree>
    <p:extLst>
      <p:ext uri="{BB962C8B-B14F-4D97-AF65-F5344CB8AC3E}">
        <p14:creationId xmlns:p14="http://schemas.microsoft.com/office/powerpoint/2010/main" val="38152543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4429951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2_Title and Content copy">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74066162"/>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3_Title and Content copy">
    <p:spTree>
      <p:nvGrpSpPr>
        <p:cNvPr id="1" name=""/>
        <p:cNvGrpSpPr/>
        <p:nvPr/>
      </p:nvGrpSpPr>
      <p:grpSpPr>
        <a:xfrm>
          <a:off x="0" y="0"/>
          <a:ext cx="0" cy="0"/>
          <a:chOff x="0" y="0"/>
          <a:chExt cx="0" cy="0"/>
        </a:xfrm>
      </p:grpSpPr>
      <p:pic>
        <p:nvPicPr>
          <p:cNvPr id="36" name="pasted-image.pdf" descr="pasted-image.pdf"/>
          <p:cNvPicPr>
            <a:picLocks noChangeAspect="1"/>
          </p:cNvPicPr>
          <p:nvPr/>
        </p:nvPicPr>
        <p:blipFill>
          <a:blip r:embed="rId2">
            <a:extLst/>
          </a:blip>
          <a:stretch>
            <a:fillRect/>
          </a:stretch>
        </p:blipFill>
        <p:spPr>
          <a:xfrm>
            <a:off x="-524022" y="900836"/>
            <a:ext cx="1048044" cy="1048041"/>
          </a:xfrm>
          <a:prstGeom prst="rect">
            <a:avLst/>
          </a:prstGeom>
          <a:ln w="12700">
            <a:miter lim="400000"/>
          </a:ln>
        </p:spPr>
      </p:pic>
      <p:pic>
        <p:nvPicPr>
          <p:cNvPr id="37" name="pasted-image.pdf" descr="pasted-image.pdf"/>
          <p:cNvPicPr>
            <a:picLocks noChangeAspect="1"/>
          </p:cNvPicPr>
          <p:nvPr/>
        </p:nvPicPr>
        <p:blipFill>
          <a:blip r:embed="rId3">
            <a:extLst/>
          </a:blip>
          <a:stretch>
            <a:fillRect/>
          </a:stretch>
        </p:blipFill>
        <p:spPr>
          <a:xfrm>
            <a:off x="11845076" y="5014933"/>
            <a:ext cx="668449" cy="668448"/>
          </a:xfrm>
          <a:prstGeom prst="rect">
            <a:avLst/>
          </a:prstGeom>
          <a:ln w="12700">
            <a:miter lim="400000"/>
          </a:ln>
        </p:spPr>
      </p:pic>
      <p:sp>
        <p:nvSpPr>
          <p:cNvPr id="38" name="Title Text"/>
          <p:cNvSpPr txBox="1">
            <a:spLocks noGrp="1"/>
          </p:cNvSpPr>
          <p:nvPr>
            <p:ph type="title"/>
          </p:nvPr>
        </p:nvSpPr>
        <p:spPr>
          <a:xfrm>
            <a:off x="780449" y="1948876"/>
            <a:ext cx="10515601" cy="2307439"/>
          </a:xfrm>
          <a:prstGeom prst="rect">
            <a:avLst/>
          </a:prstGeom>
        </p:spPr>
        <p:txBody>
          <a:bodyPr/>
          <a:lstStyle/>
          <a:p>
            <a:r>
              <a:t>Title Text</a:t>
            </a:r>
          </a:p>
        </p:txBody>
      </p:sp>
      <p:pic>
        <p:nvPicPr>
          <p:cNvPr id="39" name="Picture 5" descr="Picture 5"/>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4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61144882"/>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1_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4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sz="2200" b="1">
              <a:solidFill>
                <a:srgbClr val="609443"/>
              </a:solidFill>
              <a:latin typeface="Calibri"/>
              <a:cs typeface="Calibri"/>
            </a:endParaRPr>
          </a:p>
        </p:txBody>
      </p:sp>
      <p:sp>
        <p:nvSpPr>
          <p:cNvPr id="4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49"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5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7208661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265"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66"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67"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68" name="Title Text"/>
          <p:cNvSpPr txBox="1">
            <a:spLocks noGrp="1"/>
          </p:cNvSpPr>
          <p:nvPr>
            <p:ph type="title"/>
          </p:nvPr>
        </p:nvSpPr>
        <p:spPr>
          <a:xfrm>
            <a:off x="741560" y="852276"/>
            <a:ext cx="10972441" cy="1145161"/>
          </a:xfrm>
          <a:prstGeom prst="rect">
            <a:avLst/>
          </a:prstGeom>
        </p:spPr>
        <p:txBody>
          <a:bodyPr lIns="0" tIns="0" rIns="0" bIns="0"/>
          <a:lstStyle>
            <a:lvl1pPr algn="l">
              <a:lnSpc>
                <a:spcPct val="90000"/>
              </a:lnSpc>
              <a:defRPr sz="4400"/>
            </a:lvl1pPr>
          </a:lstStyle>
          <a:p>
            <a:r>
              <a:t>Title Text</a:t>
            </a:r>
          </a:p>
        </p:txBody>
      </p:sp>
      <p:sp>
        <p:nvSpPr>
          <p:cNvPr id="269" name="Body Level One…"/>
          <p:cNvSpPr txBox="1">
            <a:spLocks noGrp="1"/>
          </p:cNvSpPr>
          <p:nvPr>
            <p:ph type="body" idx="1"/>
          </p:nvPr>
        </p:nvSpPr>
        <p:spPr>
          <a:xfrm>
            <a:off x="741560" y="2071879"/>
            <a:ext cx="10972441" cy="3977282"/>
          </a:xfrm>
          <a:prstGeom prst="rect">
            <a:avLst/>
          </a:prstGeom>
        </p:spPr>
        <p:txBody>
          <a:bodyPr lIns="0" tIns="0" rIns="0" bIns="0"/>
          <a:lstStyle>
            <a:lvl1pPr marL="179611" indent="-179611">
              <a:defRPr sz="2200">
                <a:solidFill>
                  <a:srgbClr val="68478D"/>
                </a:solidFill>
              </a:defRPr>
            </a:lvl1pPr>
            <a:lvl2pPr marL="666750" indent="-209550">
              <a:defRPr sz="2200">
                <a:solidFill>
                  <a:srgbClr val="68478D"/>
                </a:solidFill>
              </a:defRPr>
            </a:lvl2pPr>
            <a:lvl3pPr marL="1165856" indent="-251456">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1_Nodaļas nosaukums 01 copy 1">
    <p:bg>
      <p:bgPr>
        <a:solidFill>
          <a:srgbClr val="FFFFFF">
            <a:alpha val="90000"/>
          </a:srgbClr>
        </a:solidFill>
        <a:effectLst/>
      </p:bgPr>
    </p:bg>
    <p:spTree>
      <p:nvGrpSpPr>
        <p:cNvPr id="1" name=""/>
        <p:cNvGrpSpPr/>
        <p:nvPr/>
      </p:nvGrpSpPr>
      <p:grpSpPr>
        <a:xfrm>
          <a:off x="0" y="0"/>
          <a:ext cx="0" cy="0"/>
          <a:chOff x="0" y="0"/>
          <a:chExt cx="0" cy="0"/>
        </a:xfrm>
      </p:grpSpPr>
      <p:sp>
        <p:nvSpPr>
          <p:cNvPr id="5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sz="2200" b="1">
              <a:solidFill>
                <a:srgbClr val="609443"/>
              </a:solidFill>
              <a:latin typeface="Calibri"/>
              <a:cs typeface="Calibri"/>
            </a:endParaRPr>
          </a:p>
        </p:txBody>
      </p:sp>
      <p:sp>
        <p:nvSpPr>
          <p:cNvPr id="5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sp>
        <p:nvSpPr>
          <p:cNvPr id="59" name="TextBox 6"/>
          <p:cNvSpPr txBox="1"/>
          <p:nvPr/>
        </p:nvSpPr>
        <p:spPr>
          <a:xfrm>
            <a:off x="577893" y="6238875"/>
            <a:ext cx="7635086" cy="3531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rPr sz="1000" b="1">
                <a:solidFill>
                  <a:srgbClr val="FFFFFF">
                    <a:alpha val="90000"/>
                  </a:srgbClr>
                </a:solidFill>
                <a:latin typeface="Arial"/>
                <a:ea typeface="Arial"/>
                <a:cs typeface="Arial"/>
                <a:sym typeface="Arial"/>
              </a:rPr>
              <a:t>Pasākuma nosaukums</a:t>
            </a:r>
            <a:endParaRPr sz="1000" b="1">
              <a:solidFill>
                <a:srgbClr val="609443"/>
              </a:solidFill>
              <a:latin typeface="Arial"/>
              <a:ea typeface="Arial"/>
              <a:cs typeface="Arial"/>
              <a:sym typeface="Arial"/>
            </a:endParaRPr>
          </a:p>
          <a:p>
            <a:pPr>
              <a:defRPr sz="1000" b="1">
                <a:solidFill>
                  <a:srgbClr val="FFFFFF">
                    <a:alpha val="90000"/>
                  </a:srgbClr>
                </a:solidFill>
                <a:latin typeface="Arial"/>
                <a:ea typeface="Arial"/>
                <a:cs typeface="Arial"/>
                <a:sym typeface="Arial"/>
              </a:defRPr>
            </a:pPr>
            <a:r>
              <a:rPr sz="1000" b="1">
                <a:solidFill>
                  <a:srgbClr val="FFFFFF">
                    <a:alpha val="90000"/>
                  </a:srgbClr>
                </a:solidFill>
                <a:latin typeface="Arial"/>
                <a:ea typeface="Arial"/>
                <a:cs typeface="Arial"/>
                <a:sym typeface="Arial"/>
              </a:rPr>
              <a:t>Skola 2030, 11/11/2017</a:t>
            </a:r>
          </a:p>
        </p:txBody>
      </p:sp>
      <p:pic>
        <p:nvPicPr>
          <p:cNvPr id="60"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6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5919415"/>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1_Noslēgums kontakti">
    <p:spTree>
      <p:nvGrpSpPr>
        <p:cNvPr id="1" name=""/>
        <p:cNvGrpSpPr/>
        <p:nvPr/>
      </p:nvGrpSpPr>
      <p:grpSpPr>
        <a:xfrm>
          <a:off x="0" y="0"/>
          <a:ext cx="0" cy="0"/>
          <a:chOff x="0" y="0"/>
          <a:chExt cx="0" cy="0"/>
        </a:xfrm>
      </p:grpSpPr>
      <p:sp>
        <p:nvSpPr>
          <p:cNvPr id="88" name="Rectangle 5"/>
          <p:cNvSpPr/>
          <p:nvPr/>
        </p:nvSpPr>
        <p:spPr>
          <a:xfrm>
            <a:off x="0" y="-4233"/>
            <a:ext cx="12192000" cy="526667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sz="2200" b="1">
              <a:solidFill>
                <a:srgbClr val="609443"/>
              </a:solidFill>
              <a:latin typeface="Calibri"/>
              <a:cs typeface="Calibri"/>
            </a:endParaRPr>
          </a:p>
        </p:txBody>
      </p:sp>
      <p:pic>
        <p:nvPicPr>
          <p:cNvPr id="89"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90" name="Title Text"/>
          <p:cNvSpPr txBox="1">
            <a:spLocks noGrp="1"/>
          </p:cNvSpPr>
          <p:nvPr>
            <p:ph type="title"/>
          </p:nvPr>
        </p:nvSpPr>
        <p:spPr>
          <a:xfrm>
            <a:off x="780449" y="1948876"/>
            <a:ext cx="10515601" cy="2307439"/>
          </a:xfrm>
          <a:prstGeom prst="rect">
            <a:avLst/>
          </a:prstGeom>
        </p:spPr>
        <p:txBody>
          <a:bodyPr/>
          <a:lstStyle>
            <a:lvl1pPr>
              <a:lnSpc>
                <a:spcPct val="100000"/>
              </a:lnSpc>
              <a:defRPr>
                <a:solidFill>
                  <a:srgbClr val="FFFFFF"/>
                </a:solidFill>
              </a:defRPr>
            </a:lvl1pPr>
          </a:lstStyle>
          <a:p>
            <a:r>
              <a:t>Title Text</a:t>
            </a:r>
          </a:p>
        </p:txBody>
      </p:sp>
      <p:pic>
        <p:nvPicPr>
          <p:cNvPr id="91" name="Picture 8" descr="Picture 8"/>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31888691"/>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Nodaļas nosaukums 02">
    <p:spTree>
      <p:nvGrpSpPr>
        <p:cNvPr id="1" name=""/>
        <p:cNvGrpSpPr/>
        <p:nvPr/>
      </p:nvGrpSpPr>
      <p:grpSpPr>
        <a:xfrm>
          <a:off x="0" y="0"/>
          <a:ext cx="0" cy="0"/>
          <a:chOff x="0" y="0"/>
          <a:chExt cx="0" cy="0"/>
        </a:xfrm>
      </p:grpSpPr>
      <p:sp>
        <p:nvSpPr>
          <p:cNvPr id="99" name="Rectangle 5"/>
          <p:cNvSpPr/>
          <p:nvPr/>
        </p:nvSpPr>
        <p:spPr>
          <a:xfrm>
            <a:off x="-1" y="-1"/>
            <a:ext cx="12192001" cy="6858001"/>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sz="2200" b="1">
              <a:solidFill>
                <a:srgbClr val="6C444F"/>
              </a:solidFill>
              <a:latin typeface="Calibri"/>
              <a:cs typeface="Calibri"/>
            </a:endParaRPr>
          </a:p>
        </p:txBody>
      </p:sp>
      <p:sp>
        <p:nvSpPr>
          <p:cNvPr id="100" name="Title Text"/>
          <p:cNvSpPr txBox="1">
            <a:spLocks noGrp="1"/>
          </p:cNvSpPr>
          <p:nvPr>
            <p:ph type="title"/>
          </p:nvPr>
        </p:nvSpPr>
        <p:spPr>
          <a:xfrm>
            <a:off x="1766046" y="1877223"/>
            <a:ext cx="8659908" cy="3103554"/>
          </a:xfrm>
          <a:prstGeom prst="rect">
            <a:avLst/>
          </a:prstGeom>
        </p:spPr>
        <p:txBody>
          <a:bodyPr/>
          <a:lstStyle>
            <a:lvl1pPr>
              <a:lnSpc>
                <a:spcPct val="100000"/>
              </a:lnSpc>
              <a:defRPr>
                <a:solidFill>
                  <a:srgbClr val="FFFFFF"/>
                </a:solidFill>
              </a:defRPr>
            </a:lvl1pPr>
          </a:lstStyle>
          <a:p>
            <a:r>
              <a:t>Title Text</a:t>
            </a:r>
          </a:p>
        </p:txBody>
      </p:sp>
      <p:pic>
        <p:nvPicPr>
          <p:cNvPr id="101"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10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27786944"/>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3_Noslēgums kontakti">
    <p:spTree>
      <p:nvGrpSpPr>
        <p:cNvPr id="1" name=""/>
        <p:cNvGrpSpPr/>
        <p:nvPr/>
      </p:nvGrpSpPr>
      <p:grpSpPr>
        <a:xfrm>
          <a:off x="0" y="0"/>
          <a:ext cx="0" cy="0"/>
          <a:chOff x="0" y="0"/>
          <a:chExt cx="0" cy="0"/>
        </a:xfrm>
      </p:grpSpPr>
      <p:sp>
        <p:nvSpPr>
          <p:cNvPr id="130" name="Rectangle 5"/>
          <p:cNvSpPr/>
          <p:nvPr/>
        </p:nvSpPr>
        <p:spPr>
          <a:xfrm>
            <a:off x="-1" y="-1"/>
            <a:ext cx="12192001" cy="5240703"/>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sz="2200" b="1">
              <a:solidFill>
                <a:srgbClr val="6C444F"/>
              </a:solidFill>
              <a:latin typeface="Calibri"/>
              <a:cs typeface="Calibri"/>
            </a:endParaRPr>
          </a:p>
        </p:txBody>
      </p:sp>
      <p:pic>
        <p:nvPicPr>
          <p:cNvPr id="131"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32" name="Title Text"/>
          <p:cNvSpPr txBox="1">
            <a:spLocks noGrp="1"/>
          </p:cNvSpPr>
          <p:nvPr>
            <p:ph type="title"/>
          </p:nvPr>
        </p:nvSpPr>
        <p:spPr>
          <a:xfrm>
            <a:off x="838200" y="1466632"/>
            <a:ext cx="10515600" cy="2307438"/>
          </a:xfrm>
          <a:prstGeom prst="rect">
            <a:avLst/>
          </a:prstGeom>
        </p:spPr>
        <p:txBody>
          <a:bodyPr/>
          <a:lstStyle>
            <a:lvl1pPr>
              <a:lnSpc>
                <a:spcPct val="100000"/>
              </a:lnSpc>
              <a:defRPr>
                <a:solidFill>
                  <a:srgbClr val="FFFFFF"/>
                </a:solidFill>
              </a:defRPr>
            </a:lvl1pPr>
          </a:lstStyle>
          <a:p>
            <a:r>
              <a:t>Title Text</a:t>
            </a:r>
          </a:p>
        </p:txBody>
      </p:sp>
      <p:pic>
        <p:nvPicPr>
          <p:cNvPr id="133" name="Picture 5" descr="Picture 5"/>
          <p:cNvPicPr>
            <a:picLocks noChangeAspect="1"/>
          </p:cNvPicPr>
          <p:nvPr/>
        </p:nvPicPr>
        <p:blipFill>
          <a:blip r:embed="rId3">
            <a:extLst/>
          </a:blip>
          <a:stretch>
            <a:fillRect/>
          </a:stretch>
        </p:blipFill>
        <p:spPr>
          <a:xfrm>
            <a:off x="10457553" y="6265891"/>
            <a:ext cx="1396505" cy="622639"/>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17348767"/>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3_Noslēgums kontakti copy">
    <p:spTree>
      <p:nvGrpSpPr>
        <p:cNvPr id="1" name=""/>
        <p:cNvGrpSpPr/>
        <p:nvPr/>
      </p:nvGrpSpPr>
      <p:grpSpPr>
        <a:xfrm>
          <a:off x="0" y="0"/>
          <a:ext cx="0" cy="0"/>
          <a:chOff x="0" y="0"/>
          <a:chExt cx="0" cy="0"/>
        </a:xfrm>
      </p:grpSpPr>
      <p:pic>
        <p:nvPicPr>
          <p:cNvPr id="170"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71" name="Title Text"/>
          <p:cNvSpPr txBox="1">
            <a:spLocks noGrp="1"/>
          </p:cNvSpPr>
          <p:nvPr>
            <p:ph type="title"/>
          </p:nvPr>
        </p:nvSpPr>
        <p:spPr>
          <a:xfrm>
            <a:off x="838200" y="1466632"/>
            <a:ext cx="10515600" cy="2307438"/>
          </a:xfrm>
          <a:prstGeom prst="rect">
            <a:avLst/>
          </a:prstGeom>
        </p:spPr>
        <p:txBody>
          <a:bodyPr/>
          <a:lstStyle>
            <a:lvl1pPr algn="l">
              <a:defRPr sz="4000" b="0">
                <a:latin typeface="Renogare"/>
                <a:ea typeface="Renogare"/>
                <a:cs typeface="Renogare"/>
                <a:sym typeface="Renogare"/>
              </a:defRPr>
            </a:lvl1pPr>
          </a:lstStyle>
          <a:p>
            <a:r>
              <a:t>Title Text</a:t>
            </a:r>
          </a:p>
        </p:txBody>
      </p:sp>
      <p:sp>
        <p:nvSpPr>
          <p:cNvPr id="172" name="Rectangle 5"/>
          <p:cNvSpPr/>
          <p:nvPr/>
        </p:nvSpPr>
        <p:spPr>
          <a:xfrm>
            <a:off x="0" y="-16934"/>
            <a:ext cx="12192001" cy="5274569"/>
          </a:xfrm>
          <a:prstGeom prst="rect">
            <a:avLst/>
          </a:prstGeom>
          <a:solidFill>
            <a:srgbClr val="4CA89F"/>
          </a:solidFill>
          <a:ln w="12700">
            <a:miter lim="400000"/>
          </a:ln>
        </p:spPr>
        <p:txBody>
          <a:bodyPr lIns="45719" rIns="45719" anchor="ctr"/>
          <a:lstStyle/>
          <a:p>
            <a:pPr algn="ctr">
              <a:lnSpc>
                <a:spcPct val="100000"/>
              </a:lnSpc>
              <a:spcBef>
                <a:spcPts val="1000"/>
              </a:spcBef>
              <a:defRPr sz="2200" b="1">
                <a:solidFill>
                  <a:srgbClr val="6C444F"/>
                </a:solidFill>
              </a:defRPr>
            </a:pPr>
            <a:endParaRPr sz="2200" b="1">
              <a:solidFill>
                <a:srgbClr val="6C444F"/>
              </a:solidFill>
              <a:latin typeface="Calibri"/>
              <a:cs typeface="Calibri"/>
            </a:endParaRP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03181060"/>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Teksts 2 slejas">
    <p:spTree>
      <p:nvGrpSpPr>
        <p:cNvPr id="1" name=""/>
        <p:cNvGrpSpPr/>
        <p:nvPr/>
      </p:nvGrpSpPr>
      <p:grpSpPr>
        <a:xfrm>
          <a:off x="0" y="0"/>
          <a:ext cx="0" cy="0"/>
          <a:chOff x="0" y="0"/>
          <a:chExt cx="0" cy="0"/>
        </a:xfrm>
      </p:grpSpPr>
      <p:pic>
        <p:nvPicPr>
          <p:cNvPr id="228" name="Image" descr="Image"/>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229" name="Image" descr="Image"/>
          <p:cNvPicPr>
            <a:picLocks noChangeAspect="1"/>
          </p:cNvPicPr>
          <p:nvPr/>
        </p:nvPicPr>
        <p:blipFill>
          <a:blip r:embed="rId3">
            <a:extLst/>
          </a:blip>
          <a:stretch>
            <a:fillRect/>
          </a:stretch>
        </p:blipFill>
        <p:spPr>
          <a:xfrm>
            <a:off x="11854057" y="1384542"/>
            <a:ext cx="650487" cy="650488"/>
          </a:xfrm>
          <a:prstGeom prst="rect">
            <a:avLst/>
          </a:prstGeom>
          <a:ln w="12700">
            <a:miter lim="400000"/>
          </a:ln>
        </p:spPr>
      </p:pic>
      <p:pic>
        <p:nvPicPr>
          <p:cNvPr id="230" name="Image" descr="Image"/>
          <p:cNvPicPr>
            <a:picLocks noChangeAspect="1"/>
          </p:cNvPicPr>
          <p:nvPr/>
        </p:nvPicPr>
        <p:blipFill>
          <a:blip r:embed="rId4">
            <a:extLst/>
          </a:blip>
          <a:stretch>
            <a:fillRect/>
          </a:stretch>
        </p:blipFill>
        <p:spPr>
          <a:xfrm>
            <a:off x="-7733952" y="5359530"/>
            <a:ext cx="9676704" cy="803111"/>
          </a:xfrm>
          <a:prstGeom prst="rect">
            <a:avLst/>
          </a:prstGeom>
          <a:ln w="12700">
            <a:miter lim="400000"/>
          </a:ln>
        </p:spPr>
      </p:pic>
      <p:pic>
        <p:nvPicPr>
          <p:cNvPr id="231"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232" name="Title Text"/>
          <p:cNvSpPr txBox="1">
            <a:spLocks noGrp="1"/>
          </p:cNvSpPr>
          <p:nvPr>
            <p:ph type="title"/>
          </p:nvPr>
        </p:nvSpPr>
        <p:spPr>
          <a:xfrm>
            <a:off x="838200" y="1072881"/>
            <a:ext cx="9829800" cy="1273809"/>
          </a:xfrm>
          <a:prstGeom prst="rect">
            <a:avLst/>
          </a:prstGeom>
        </p:spPr>
        <p:txBody>
          <a:bodyPr lIns="45718" tIns="45718" rIns="45718" bIns="45718" anchor="t"/>
          <a:lstStyle>
            <a:lvl1pPr algn="l">
              <a:lnSpc>
                <a:spcPct val="90000"/>
              </a:lnSpc>
              <a:defRPr sz="4400"/>
            </a:lvl1pPr>
          </a:lstStyle>
          <a:p>
            <a:r>
              <a:t>Title Text</a:t>
            </a:r>
          </a:p>
        </p:txBody>
      </p:sp>
      <p:sp>
        <p:nvSpPr>
          <p:cNvPr id="233" name="Body Level One…"/>
          <p:cNvSpPr txBox="1">
            <a:spLocks noGrp="1"/>
          </p:cNvSpPr>
          <p:nvPr>
            <p:ph type="body" sz="half" idx="1"/>
          </p:nvPr>
        </p:nvSpPr>
        <p:spPr>
          <a:xfrm>
            <a:off x="939800" y="2045555"/>
            <a:ext cx="4729120" cy="3876378"/>
          </a:xfrm>
          <a:prstGeom prst="rect">
            <a:avLst/>
          </a:prstGeom>
        </p:spPr>
        <p:txBody>
          <a:bodyPr lIns="45718" tIns="45718" rIns="45718" bIns="45718"/>
          <a:lstStyle>
            <a:lvl1pPr marL="228600" indent="-228600">
              <a:buFontTx/>
              <a:defRPr sz="1800">
                <a:solidFill>
                  <a:srgbClr val="68478D"/>
                </a:solidFill>
              </a:defRPr>
            </a:lvl1pPr>
            <a:lvl2pPr marL="628650" indent="-171450">
              <a:buFontTx/>
              <a:defRPr sz="1800">
                <a:solidFill>
                  <a:srgbClr val="68478D"/>
                </a:solidFill>
              </a:defRPr>
            </a:lvl2pPr>
            <a:lvl3pPr marL="1120139" indent="-205739">
              <a:buFontTx/>
              <a:defRPr sz="1800">
                <a:solidFill>
                  <a:srgbClr val="68478D"/>
                </a:solidFill>
              </a:defRPr>
            </a:lvl3pPr>
            <a:lvl4pPr marL="1600200" indent="-228600">
              <a:buFontTx/>
              <a:defRPr sz="1800">
                <a:solidFill>
                  <a:srgbClr val="68478D"/>
                </a:solidFill>
              </a:defRPr>
            </a:lvl4pPr>
            <a:lvl5pPr marL="2057400" indent="-228600">
              <a:buFontTx/>
              <a:defRPr sz="18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715715425"/>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Title and Content copy">
    <p:spTree>
      <p:nvGrpSpPr>
        <p:cNvPr id="1" name=""/>
        <p:cNvGrpSpPr/>
        <p:nvPr/>
      </p:nvGrpSpPr>
      <p:grpSpPr>
        <a:xfrm>
          <a:off x="0" y="0"/>
          <a:ext cx="0" cy="0"/>
          <a:chOff x="0" y="0"/>
          <a:chExt cx="0" cy="0"/>
        </a:xfrm>
      </p:grpSpPr>
      <p:pic>
        <p:nvPicPr>
          <p:cNvPr id="253" name="Image" descr="Image"/>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254" name="Image" descr="Image"/>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255" name="Title Text"/>
          <p:cNvSpPr txBox="1">
            <a:spLocks noGrp="1"/>
          </p:cNvSpPr>
          <p:nvPr>
            <p:ph type="title"/>
          </p:nvPr>
        </p:nvSpPr>
        <p:spPr>
          <a:xfrm>
            <a:off x="838200" y="785910"/>
            <a:ext cx="10515600" cy="1277892"/>
          </a:xfrm>
          <a:prstGeom prst="rect">
            <a:avLst/>
          </a:prstGeom>
        </p:spPr>
        <p:txBody>
          <a:bodyPr lIns="45718" tIns="45718" rIns="45718" bIns="45718"/>
          <a:lstStyle>
            <a:lvl1pPr algn="l">
              <a:lnSpc>
                <a:spcPct val="90000"/>
              </a:lnSpc>
              <a:defRPr sz="4400"/>
            </a:lvl1pPr>
          </a:lstStyle>
          <a:p>
            <a:r>
              <a:t>Title Text</a:t>
            </a:r>
          </a:p>
        </p:txBody>
      </p:sp>
      <p:pic>
        <p:nvPicPr>
          <p:cNvPr id="256" name="Picture 5" descr="Picture 5"/>
          <p:cNvPicPr>
            <a:picLocks noChangeAspect="1"/>
          </p:cNvPicPr>
          <p:nvPr/>
        </p:nvPicPr>
        <p:blipFill>
          <a:blip r:embed="rId4">
            <a:extLst/>
          </a:blip>
          <a:stretch>
            <a:fillRect/>
          </a:stretch>
        </p:blipFill>
        <p:spPr>
          <a:xfrm>
            <a:off x="10457553" y="6265891"/>
            <a:ext cx="1396505" cy="622639"/>
          </a:xfrm>
          <a:prstGeom prst="rect">
            <a:avLst/>
          </a:prstGeom>
          <a:ln w="12700">
            <a:miter lim="400000"/>
          </a:ln>
        </p:spPr>
      </p:pic>
      <p:sp>
        <p:nvSpPr>
          <p:cNvPr id="257" name="Body Level One…"/>
          <p:cNvSpPr txBox="1">
            <a:spLocks noGrp="1"/>
          </p:cNvSpPr>
          <p:nvPr>
            <p:ph type="body" idx="1"/>
          </p:nvPr>
        </p:nvSpPr>
        <p:spPr>
          <a:xfrm>
            <a:off x="838200" y="1972088"/>
            <a:ext cx="10515600" cy="4194852"/>
          </a:xfrm>
          <a:prstGeom prst="rect">
            <a:avLst/>
          </a:prstGeom>
        </p:spPr>
        <p:txBody>
          <a:bodyPr lIns="45718" tIns="45718" rIns="45718" bIns="45718"/>
          <a:lstStyle>
            <a:lvl1pPr marL="179613" indent="-179613">
              <a:defRPr sz="2200">
                <a:solidFill>
                  <a:srgbClr val="68478D"/>
                </a:solidFill>
              </a:defRPr>
            </a:lvl1pPr>
            <a:lvl2pPr marL="666750" indent="-209550">
              <a:defRPr sz="2200">
                <a:solidFill>
                  <a:srgbClr val="68478D"/>
                </a:solidFill>
              </a:defRPr>
            </a:lvl2pPr>
            <a:lvl3pPr marL="1165858" indent="-251458">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58"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1734600138"/>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265"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66"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67"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68" name="Title Text"/>
          <p:cNvSpPr txBox="1">
            <a:spLocks noGrp="1"/>
          </p:cNvSpPr>
          <p:nvPr>
            <p:ph type="title"/>
          </p:nvPr>
        </p:nvSpPr>
        <p:spPr>
          <a:xfrm>
            <a:off x="741560" y="852276"/>
            <a:ext cx="10972441" cy="1145161"/>
          </a:xfrm>
          <a:prstGeom prst="rect">
            <a:avLst/>
          </a:prstGeom>
        </p:spPr>
        <p:txBody>
          <a:bodyPr lIns="0" tIns="0" rIns="0" bIns="0"/>
          <a:lstStyle>
            <a:lvl1pPr algn="l">
              <a:lnSpc>
                <a:spcPct val="90000"/>
              </a:lnSpc>
              <a:defRPr sz="4400"/>
            </a:lvl1pPr>
          </a:lstStyle>
          <a:p>
            <a:r>
              <a:t>Title Text</a:t>
            </a:r>
          </a:p>
        </p:txBody>
      </p:sp>
      <p:sp>
        <p:nvSpPr>
          <p:cNvPr id="269" name="Body Level One…"/>
          <p:cNvSpPr txBox="1">
            <a:spLocks noGrp="1"/>
          </p:cNvSpPr>
          <p:nvPr>
            <p:ph type="body" idx="1"/>
          </p:nvPr>
        </p:nvSpPr>
        <p:spPr>
          <a:xfrm>
            <a:off x="741560" y="2071879"/>
            <a:ext cx="10972441" cy="3977282"/>
          </a:xfrm>
          <a:prstGeom prst="rect">
            <a:avLst/>
          </a:prstGeom>
        </p:spPr>
        <p:txBody>
          <a:bodyPr lIns="0" tIns="0" rIns="0" bIns="0"/>
          <a:lstStyle>
            <a:lvl1pPr marL="179611" indent="-179611">
              <a:defRPr sz="2200">
                <a:solidFill>
                  <a:srgbClr val="68478D"/>
                </a:solidFill>
              </a:defRPr>
            </a:lvl1pPr>
            <a:lvl2pPr marL="666750" indent="-209550">
              <a:defRPr sz="2200">
                <a:solidFill>
                  <a:srgbClr val="68478D"/>
                </a:solidFill>
              </a:defRPr>
            </a:lvl2pPr>
            <a:lvl3pPr marL="1165856" indent="-251456">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5712077"/>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288"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89"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90"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9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51511609"/>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4_Teksts + 1 bilde">
    <p:spTree>
      <p:nvGrpSpPr>
        <p:cNvPr id="1" name=""/>
        <p:cNvGrpSpPr/>
        <p:nvPr/>
      </p:nvGrpSpPr>
      <p:grpSpPr>
        <a:xfrm>
          <a:off x="0" y="0"/>
          <a:ext cx="0" cy="0"/>
          <a:chOff x="0" y="0"/>
          <a:chExt cx="0" cy="0"/>
        </a:xfrm>
      </p:grpSpPr>
      <p:pic>
        <p:nvPicPr>
          <p:cNvPr id="31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11" name="pasted-image.pdf" descr="pasted-image.pdf"/>
          <p:cNvPicPr>
            <a:picLocks noChangeAspect="1"/>
          </p:cNvPicPr>
          <p:nvPr/>
        </p:nvPicPr>
        <p:blipFill>
          <a:blip r:embed="rId3">
            <a:extLst/>
          </a:blip>
          <a:stretch>
            <a:fillRect/>
          </a:stretch>
        </p:blipFill>
        <p:spPr>
          <a:xfrm>
            <a:off x="9197830" y="-540614"/>
            <a:ext cx="1035342" cy="1035341"/>
          </a:xfrm>
          <a:prstGeom prst="rect">
            <a:avLst/>
          </a:prstGeom>
          <a:ln w="12700">
            <a:miter lim="400000"/>
          </a:ln>
        </p:spPr>
      </p:pic>
      <p:pic>
        <p:nvPicPr>
          <p:cNvPr id="312" name="pasted-image.pdf" descr="pasted-image.pdf"/>
          <p:cNvPicPr>
            <a:picLocks noChangeAspect="1"/>
          </p:cNvPicPr>
          <p:nvPr/>
        </p:nvPicPr>
        <p:blipFill>
          <a:blip r:embed="rId4">
            <a:extLst/>
          </a:blip>
          <a:stretch>
            <a:fillRect/>
          </a:stretch>
        </p:blipFill>
        <p:spPr>
          <a:xfrm>
            <a:off x="11854057" y="5023913"/>
            <a:ext cx="650488" cy="650488"/>
          </a:xfrm>
          <a:prstGeom prst="rect">
            <a:avLst/>
          </a:prstGeom>
          <a:ln w="12700">
            <a:miter lim="400000"/>
          </a:ln>
        </p:spPr>
      </p:pic>
      <p:pic>
        <p:nvPicPr>
          <p:cNvPr id="313"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3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632473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9.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6.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3.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image" Target="../media/image2.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image" Target="../media/image1.png"/><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theme" Target="../theme/theme4.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theme" Target="../theme/theme5.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image" Target="../media/image3.png"/><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image" Target="../media/image2.png"/><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8.xml"/><Relationship Id="rId7" Type="http://schemas.openxmlformats.org/officeDocument/2006/relationships/image" Target="../media/image9.png"/><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theme" Target="../theme/theme6.xml"/><Relationship Id="rId5" Type="http://schemas.openxmlformats.org/officeDocument/2006/relationships/slideLayout" Target="../slideLayouts/slideLayout110.xml"/><Relationship Id="rId4" Type="http://schemas.openxmlformats.org/officeDocument/2006/relationships/slideLayout" Target="../slideLayouts/slideLayout109.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8.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19">
            <a:extLst/>
          </a:blip>
          <a:stretch>
            <a:fillRect/>
          </a:stretch>
        </p:blipFill>
        <p:spPr>
          <a:xfrm>
            <a:off x="-524022" y="900836"/>
            <a:ext cx="1048044" cy="1048041"/>
          </a:xfrm>
          <a:prstGeom prst="rect">
            <a:avLst/>
          </a:prstGeom>
          <a:ln w="12700">
            <a:miter lim="400000"/>
          </a:ln>
        </p:spPr>
      </p:pic>
      <p:pic>
        <p:nvPicPr>
          <p:cNvPr id="3" name="pasted-image.pdf" descr="pasted-image.pdf"/>
          <p:cNvPicPr>
            <a:picLocks noChangeAspect="1"/>
          </p:cNvPicPr>
          <p:nvPr/>
        </p:nvPicPr>
        <p:blipFill>
          <a:blip r:embed="rId20">
            <a:extLst/>
          </a:blip>
          <a:stretch>
            <a:fillRect/>
          </a:stretch>
        </p:blipFill>
        <p:spPr>
          <a:xfrm>
            <a:off x="11845076" y="5014933"/>
            <a:ext cx="668449" cy="668448"/>
          </a:xfrm>
          <a:prstGeom prst="rect">
            <a:avLst/>
          </a:prstGeom>
          <a:ln w="12700">
            <a:miter lim="400000"/>
          </a:ln>
        </p:spPr>
      </p:pic>
      <p:sp>
        <p:nvSpPr>
          <p:cNvPr id="4" name="Title Text"/>
          <p:cNvSpPr txBox="1">
            <a:spLocks noGrp="1"/>
          </p:cNvSpPr>
          <p:nvPr>
            <p:ph type="title"/>
          </p:nvPr>
        </p:nvSpPr>
        <p:spPr>
          <a:xfrm>
            <a:off x="787069" y="2596414"/>
            <a:ext cx="10515601" cy="1665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pic>
        <p:nvPicPr>
          <p:cNvPr id="5" name="Screen Shot 2017-06-08 at 23.53.02.png" descr="Screen Shot 2017-06-08 at 23.53.02.png"/>
          <p:cNvPicPr>
            <a:picLocks noChangeAspect="1"/>
          </p:cNvPicPr>
          <p:nvPr/>
        </p:nvPicPr>
        <p:blipFill>
          <a:blip r:embed="rId21">
            <a:extLst/>
          </a:blip>
          <a:stretch>
            <a:fillRect/>
          </a:stretch>
        </p:blipFill>
        <p:spPr>
          <a:xfrm>
            <a:off x="3917481" y="5353603"/>
            <a:ext cx="4254777" cy="1123905"/>
          </a:xfrm>
          <a:prstGeom prst="rect">
            <a:avLst/>
          </a:prstGeom>
          <a:ln w="12700">
            <a:miter lim="400000"/>
          </a:ln>
        </p:spPr>
      </p:pic>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609443"/>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7" r:id="rId6"/>
    <p:sldLayoutId id="2147483661" r:id="rId7"/>
    <p:sldLayoutId id="2147483665" r:id="rId8"/>
    <p:sldLayoutId id="2147483673" r:id="rId9"/>
    <p:sldLayoutId id="2147483675" r:id="rId10"/>
    <p:sldLayoutId id="2147483677" r:id="rId11"/>
    <p:sldLayoutId id="2147483680" r:id="rId12"/>
    <p:sldLayoutId id="2147483681" r:id="rId13"/>
    <p:sldLayoutId id="2147483682" r:id="rId14"/>
    <p:sldLayoutId id="2147483683" r:id="rId15"/>
    <p:sldLayoutId id="2147483684" r:id="rId16"/>
    <p:sldLayoutId id="2147483685" r:id="rId17"/>
  </p:sldLayoutIdLst>
  <p:transition spd="med"/>
  <p:txStyles>
    <p:title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p:bodyStyle>
    <p:otherStyle>
      <a:lvl1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21">
            <a:extLst/>
          </a:blip>
          <a:stretch>
            <a:fillRect/>
          </a:stretch>
        </p:blipFill>
        <p:spPr>
          <a:xfrm>
            <a:off x="10457553" y="6238875"/>
            <a:ext cx="1411493" cy="628650"/>
          </a:xfrm>
          <a:prstGeom prst="rect">
            <a:avLst/>
          </a:prstGeom>
          <a:ln w="12700">
            <a:miter lim="400000"/>
          </a:ln>
        </p:spPr>
      </p:pic>
      <p:pic>
        <p:nvPicPr>
          <p:cNvPr id="3" name="pasted-image.pdf" descr="pasted-image.pdf"/>
          <p:cNvPicPr>
            <a:picLocks noChangeAspect="1"/>
          </p:cNvPicPr>
          <p:nvPr/>
        </p:nvPicPr>
        <p:blipFill>
          <a:blip r:embed="rId22">
            <a:extLst/>
          </a:blip>
          <a:stretch>
            <a:fillRect/>
          </a:stretch>
        </p:blipFill>
        <p:spPr>
          <a:xfrm>
            <a:off x="-517671" y="907186"/>
            <a:ext cx="1035342" cy="1035341"/>
          </a:xfrm>
          <a:prstGeom prst="rect">
            <a:avLst/>
          </a:prstGeom>
          <a:ln w="12700">
            <a:miter lim="400000"/>
          </a:ln>
        </p:spPr>
      </p:pic>
      <p:pic>
        <p:nvPicPr>
          <p:cNvPr id="4" name="pasted-image.pdf" descr="pasted-image.pdf"/>
          <p:cNvPicPr>
            <a:picLocks noChangeAspect="1"/>
          </p:cNvPicPr>
          <p:nvPr/>
        </p:nvPicPr>
        <p:blipFill>
          <a:blip r:embed="rId23">
            <a:extLst/>
          </a:blip>
          <a:stretch>
            <a:fillRect/>
          </a:stretch>
        </p:blipFill>
        <p:spPr>
          <a:xfrm>
            <a:off x="11854057" y="5023913"/>
            <a:ext cx="650487" cy="650487"/>
          </a:xfrm>
          <a:prstGeom prst="rect">
            <a:avLst/>
          </a:prstGeom>
          <a:ln w="12700">
            <a:miter lim="400000"/>
          </a:ln>
        </p:spPr>
      </p:pic>
      <p:sp>
        <p:nvSpPr>
          <p:cNvPr id="5" name="Title Text"/>
          <p:cNvSpPr>
            <a:spLocks noGrp="1"/>
          </p:cNvSpPr>
          <p:nvPr>
            <p:ph type="title"/>
          </p:nvPr>
        </p:nvSpPr>
        <p:spPr>
          <a:xfrm>
            <a:off x="838200" y="785910"/>
            <a:ext cx="10515600" cy="127789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6" name="Body Level One…"/>
          <p:cNvSpPr>
            <a:spLocks noGrp="1"/>
          </p:cNvSpPr>
          <p:nvPr>
            <p:ph type="body" idx="1"/>
          </p:nvPr>
        </p:nvSpPr>
        <p:spPr>
          <a:xfrm>
            <a:off x="838200" y="2246409"/>
            <a:ext cx="10515600" cy="419485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164164971"/>
      </p:ext>
    </p:extLst>
  </p:cSld>
  <p:clrMap bg1="dk1" tx1="lt1" bg2="dk2" tx2="lt2" accent1="accent1" accent2="accent2" accent3="accent3" accent4="accent4" accent5="accent5" accent6="accent6" hlink="hlink" folHlink="folHlink"/>
  <p:sldLayoutIdLst>
    <p:sldLayoutId id="2147483733" r:id="rId1"/>
    <p:sldLayoutId id="2147483735" r:id="rId2"/>
    <p:sldLayoutId id="2147483736" r:id="rId3"/>
    <p:sldLayoutId id="2147483737"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Lst>
  <p:transition spd="med"/>
  <p:txStyles>
    <p:titleStyle>
      <a:lvl1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25D9B"/>
          </a:solidFill>
          <a:uFillTx/>
          <a:latin typeface="Renogare"/>
          <a:ea typeface="Renogare"/>
          <a:cs typeface="Renogare"/>
          <a:sym typeface="Renogare"/>
        </a:defRPr>
      </a:lvl1pPr>
      <a:lvl2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2pPr>
      <a:lvl3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3pPr>
      <a:lvl4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4pPr>
      <a:lvl5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5pPr>
      <a:lvl6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6pPr>
      <a:lvl7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7pPr>
      <a:lvl8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8pPr>
      <a:lvl9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27">
            <a:extLst/>
          </a:blip>
          <a:stretch>
            <a:fillRect/>
          </a:stretch>
        </p:blipFill>
        <p:spPr>
          <a:xfrm>
            <a:off x="-524022" y="900836"/>
            <a:ext cx="1048044" cy="1048041"/>
          </a:xfrm>
          <a:prstGeom prst="rect">
            <a:avLst/>
          </a:prstGeom>
          <a:ln w="12700">
            <a:miter lim="400000"/>
          </a:ln>
        </p:spPr>
      </p:pic>
      <p:pic>
        <p:nvPicPr>
          <p:cNvPr id="3" name="pasted-image.pdf" descr="pasted-image.pdf"/>
          <p:cNvPicPr>
            <a:picLocks noChangeAspect="1"/>
          </p:cNvPicPr>
          <p:nvPr/>
        </p:nvPicPr>
        <p:blipFill>
          <a:blip r:embed="rId28">
            <a:extLst/>
          </a:blip>
          <a:stretch>
            <a:fillRect/>
          </a:stretch>
        </p:blipFill>
        <p:spPr>
          <a:xfrm>
            <a:off x="11845076" y="5014933"/>
            <a:ext cx="668449" cy="668448"/>
          </a:xfrm>
          <a:prstGeom prst="rect">
            <a:avLst/>
          </a:prstGeom>
          <a:ln w="12700">
            <a:miter lim="400000"/>
          </a:ln>
        </p:spPr>
      </p:pic>
      <p:sp>
        <p:nvSpPr>
          <p:cNvPr id="4" name="Title Text"/>
          <p:cNvSpPr txBox="1">
            <a:spLocks noGrp="1"/>
          </p:cNvSpPr>
          <p:nvPr>
            <p:ph type="title"/>
          </p:nvPr>
        </p:nvSpPr>
        <p:spPr>
          <a:xfrm>
            <a:off x="787069" y="2596414"/>
            <a:ext cx="10515601" cy="166517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pic>
        <p:nvPicPr>
          <p:cNvPr id="5" name="Screen Shot 2017-06-08 at 23.53.02.png" descr="Screen Shot 2017-06-08 at 23.53.02.png"/>
          <p:cNvPicPr>
            <a:picLocks noChangeAspect="1"/>
          </p:cNvPicPr>
          <p:nvPr/>
        </p:nvPicPr>
        <p:blipFill>
          <a:blip r:embed="rId29">
            <a:extLst/>
          </a:blip>
          <a:stretch>
            <a:fillRect/>
          </a:stretch>
        </p:blipFill>
        <p:spPr>
          <a:xfrm>
            <a:off x="3917481" y="5353603"/>
            <a:ext cx="4254777" cy="1123905"/>
          </a:xfrm>
          <a:prstGeom prst="rect">
            <a:avLst/>
          </a:prstGeom>
          <a:ln w="12700">
            <a:miter lim="400000"/>
          </a:ln>
        </p:spPr>
      </p:pic>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609443"/>
                </a:solidFill>
              </a:defRPr>
            </a:lvl1pPr>
          </a:lstStyle>
          <a:p>
            <a:fld id="{86CB4B4D-7CA3-9044-876B-883B54F8677D}" type="slidenum">
              <a:t>‹#›</a:t>
            </a:fld>
            <a:endParaRPr/>
          </a:p>
        </p:txBody>
      </p:sp>
    </p:spTree>
    <p:extLst>
      <p:ext uri="{BB962C8B-B14F-4D97-AF65-F5344CB8AC3E}">
        <p14:creationId xmlns:p14="http://schemas.microsoft.com/office/powerpoint/2010/main" val="457277337"/>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61" r:id="rId4"/>
    <p:sldLayoutId id="2147483762" r:id="rId5"/>
    <p:sldLayoutId id="2147483763" r:id="rId6"/>
    <p:sldLayoutId id="2147483764" r:id="rId7"/>
    <p:sldLayoutId id="2147483765" r:id="rId8"/>
    <p:sldLayoutId id="2147483766" r:id="rId9"/>
    <p:sldLayoutId id="2147483771" r:id="rId10"/>
    <p:sldLayoutId id="2147483772" r:id="rId11"/>
    <p:sldLayoutId id="2147483773" r:id="rId12"/>
    <p:sldLayoutId id="2147483774" r:id="rId13"/>
    <p:sldLayoutId id="2147483775"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812" r:id="rId25"/>
  </p:sldLayoutIdLst>
  <p:transition spd="med"/>
  <p:txStyles>
    <p:title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p:bodyStyle>
    <p:otherStyle>
      <a:lvl1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26">
            <a:extLst/>
          </a:blip>
          <a:stretch>
            <a:fillRect/>
          </a:stretch>
        </p:blipFill>
        <p:spPr>
          <a:xfrm>
            <a:off x="-524022" y="900836"/>
            <a:ext cx="1048044" cy="1048041"/>
          </a:xfrm>
          <a:prstGeom prst="rect">
            <a:avLst/>
          </a:prstGeom>
          <a:ln w="12700">
            <a:miter lim="400000"/>
          </a:ln>
        </p:spPr>
      </p:pic>
      <p:pic>
        <p:nvPicPr>
          <p:cNvPr id="3" name="pasted-image.pdf" descr="pasted-image.pdf"/>
          <p:cNvPicPr>
            <a:picLocks noChangeAspect="1"/>
          </p:cNvPicPr>
          <p:nvPr/>
        </p:nvPicPr>
        <p:blipFill>
          <a:blip r:embed="rId27">
            <a:extLst/>
          </a:blip>
          <a:stretch>
            <a:fillRect/>
          </a:stretch>
        </p:blipFill>
        <p:spPr>
          <a:xfrm>
            <a:off x="11845076" y="5014933"/>
            <a:ext cx="668449" cy="668448"/>
          </a:xfrm>
          <a:prstGeom prst="rect">
            <a:avLst/>
          </a:prstGeom>
          <a:ln w="12700">
            <a:miter lim="400000"/>
          </a:ln>
        </p:spPr>
      </p:pic>
      <p:sp>
        <p:nvSpPr>
          <p:cNvPr id="4" name="Title Text"/>
          <p:cNvSpPr txBox="1">
            <a:spLocks noGrp="1"/>
          </p:cNvSpPr>
          <p:nvPr>
            <p:ph type="title"/>
          </p:nvPr>
        </p:nvSpPr>
        <p:spPr>
          <a:xfrm>
            <a:off x="787069" y="2596414"/>
            <a:ext cx="10515601" cy="166517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593985924"/>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Lst>
  <p:transition spd="med"/>
  <p:txStyles>
    <p:title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p:bodyStyle>
    <p:otherStyle>
      <a:lvl1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22">
            <a:extLst/>
          </a:blip>
          <a:stretch>
            <a:fillRect/>
          </a:stretch>
        </p:blipFill>
        <p:spPr>
          <a:xfrm>
            <a:off x="-524022" y="900836"/>
            <a:ext cx="1048044" cy="1048041"/>
          </a:xfrm>
          <a:prstGeom prst="rect">
            <a:avLst/>
          </a:prstGeom>
          <a:ln w="12700">
            <a:miter lim="400000"/>
          </a:ln>
        </p:spPr>
      </p:pic>
      <p:pic>
        <p:nvPicPr>
          <p:cNvPr id="3" name="pasted-image.pdf" descr="pasted-image.pdf"/>
          <p:cNvPicPr>
            <a:picLocks noChangeAspect="1"/>
          </p:cNvPicPr>
          <p:nvPr/>
        </p:nvPicPr>
        <p:blipFill>
          <a:blip r:embed="rId23">
            <a:extLst/>
          </a:blip>
          <a:stretch>
            <a:fillRect/>
          </a:stretch>
        </p:blipFill>
        <p:spPr>
          <a:xfrm>
            <a:off x="11845076" y="5014933"/>
            <a:ext cx="668449" cy="668448"/>
          </a:xfrm>
          <a:prstGeom prst="rect">
            <a:avLst/>
          </a:prstGeom>
          <a:ln w="12700">
            <a:miter lim="400000"/>
          </a:ln>
        </p:spPr>
      </p:pic>
      <p:sp>
        <p:nvSpPr>
          <p:cNvPr id="4" name="Title Text"/>
          <p:cNvSpPr txBox="1">
            <a:spLocks noGrp="1"/>
          </p:cNvSpPr>
          <p:nvPr>
            <p:ph type="title"/>
          </p:nvPr>
        </p:nvSpPr>
        <p:spPr>
          <a:xfrm>
            <a:off x="787069" y="2596414"/>
            <a:ext cx="10515601" cy="1665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pic>
        <p:nvPicPr>
          <p:cNvPr id="5" name="Screen Shot 2017-06-08 at 23.53.02.png" descr="Screen Shot 2017-06-08 at 23.53.02.png"/>
          <p:cNvPicPr>
            <a:picLocks noChangeAspect="1"/>
          </p:cNvPicPr>
          <p:nvPr/>
        </p:nvPicPr>
        <p:blipFill>
          <a:blip r:embed="rId24">
            <a:extLst/>
          </a:blip>
          <a:stretch>
            <a:fillRect/>
          </a:stretch>
        </p:blipFill>
        <p:spPr>
          <a:xfrm>
            <a:off x="3917481" y="5353603"/>
            <a:ext cx="4254777" cy="1123905"/>
          </a:xfrm>
          <a:prstGeom prst="rect">
            <a:avLst/>
          </a:prstGeom>
          <a:ln w="12700">
            <a:miter lim="400000"/>
          </a:ln>
        </p:spPr>
      </p:pic>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609443"/>
                </a:solidFill>
              </a:defRPr>
            </a:lvl1pPr>
          </a:lstStyle>
          <a:p>
            <a:fld id="{86CB4B4D-7CA3-9044-876B-883B54F8677D}" type="slidenum">
              <a:rPr>
                <a:latin typeface="Calibri"/>
                <a:cs typeface="Calibri"/>
              </a:rPr>
              <a:pPr/>
              <a:t>‹#›</a:t>
            </a:fld>
            <a:endParaRPr>
              <a:latin typeface="Calibri"/>
              <a:cs typeface="Calibri"/>
            </a:endParaRPr>
          </a:p>
        </p:txBody>
      </p:sp>
    </p:spTree>
    <p:extLst>
      <p:ext uri="{BB962C8B-B14F-4D97-AF65-F5344CB8AC3E}">
        <p14:creationId xmlns:p14="http://schemas.microsoft.com/office/powerpoint/2010/main" val="1148939256"/>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Lst>
  <p:transition spd="med"/>
  <p:txStyles>
    <p:title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p:bodyStyle>
    <p:otherStyle>
      <a:lvl1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7">
            <a:extLst/>
          </a:blip>
          <a:stretch>
            <a:fillRect/>
          </a:stretch>
        </p:blipFill>
        <p:spPr>
          <a:xfrm>
            <a:off x="10457553" y="6238875"/>
            <a:ext cx="1411493" cy="628650"/>
          </a:xfrm>
          <a:prstGeom prst="rect">
            <a:avLst/>
          </a:prstGeom>
          <a:ln w="12700">
            <a:miter lim="400000"/>
          </a:ln>
        </p:spPr>
      </p:pic>
      <p:pic>
        <p:nvPicPr>
          <p:cNvPr id="3" name="pasted-image.pdf" descr="pasted-image.pdf"/>
          <p:cNvPicPr>
            <a:picLocks noChangeAspect="1"/>
          </p:cNvPicPr>
          <p:nvPr/>
        </p:nvPicPr>
        <p:blipFill>
          <a:blip r:embed="rId8">
            <a:extLst/>
          </a:blip>
          <a:stretch>
            <a:fillRect/>
          </a:stretch>
        </p:blipFill>
        <p:spPr>
          <a:xfrm>
            <a:off x="-517671" y="907186"/>
            <a:ext cx="1035342" cy="1035341"/>
          </a:xfrm>
          <a:prstGeom prst="rect">
            <a:avLst/>
          </a:prstGeom>
          <a:ln w="12700">
            <a:miter lim="400000"/>
          </a:ln>
        </p:spPr>
      </p:pic>
      <p:pic>
        <p:nvPicPr>
          <p:cNvPr id="4" name="pasted-image.pdf" descr="pasted-image.pdf"/>
          <p:cNvPicPr>
            <a:picLocks noChangeAspect="1"/>
          </p:cNvPicPr>
          <p:nvPr/>
        </p:nvPicPr>
        <p:blipFill>
          <a:blip r:embed="rId9">
            <a:extLst/>
          </a:blip>
          <a:stretch>
            <a:fillRect/>
          </a:stretch>
        </p:blipFill>
        <p:spPr>
          <a:xfrm>
            <a:off x="11854057" y="5023913"/>
            <a:ext cx="650487" cy="650487"/>
          </a:xfrm>
          <a:prstGeom prst="rect">
            <a:avLst/>
          </a:prstGeom>
          <a:ln w="12700">
            <a:miter lim="400000"/>
          </a:ln>
        </p:spPr>
      </p:pic>
      <p:sp>
        <p:nvSpPr>
          <p:cNvPr id="5" name="Title Text"/>
          <p:cNvSpPr>
            <a:spLocks noGrp="1"/>
          </p:cNvSpPr>
          <p:nvPr>
            <p:ph type="title"/>
          </p:nvPr>
        </p:nvSpPr>
        <p:spPr>
          <a:xfrm>
            <a:off x="838200" y="785910"/>
            <a:ext cx="10515600" cy="127789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rPr dirty="0"/>
              <a:t>Title Text</a:t>
            </a:r>
          </a:p>
        </p:txBody>
      </p:sp>
      <p:sp>
        <p:nvSpPr>
          <p:cNvPr id="6" name="Body Level One…"/>
          <p:cNvSpPr>
            <a:spLocks noGrp="1"/>
          </p:cNvSpPr>
          <p:nvPr>
            <p:ph type="body" idx="1"/>
          </p:nvPr>
        </p:nvSpPr>
        <p:spPr>
          <a:xfrm>
            <a:off x="838200" y="2246409"/>
            <a:ext cx="10515600" cy="419485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69841563"/>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Lst>
  <p:transition spd="med"/>
  <p:txStyles>
    <p:titleStyle>
      <a:lvl1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Arial" panose="020B0604020202020204" pitchFamily="34" charset="0"/>
          <a:ea typeface="Arial" panose="020B0604020202020204" pitchFamily="34" charset="0"/>
          <a:cs typeface="Arial" panose="020B0604020202020204" pitchFamily="34" charset="0"/>
          <a:sym typeface="Renogare"/>
        </a:defRPr>
      </a:lvl1pPr>
      <a:lvl2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2pPr>
      <a:lvl3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3pPr>
      <a:lvl4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4pPr>
      <a:lvl5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5pPr>
      <a:lvl6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6pPr>
      <a:lvl7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7pPr>
      <a:lvl8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8pPr>
      <a:lvl9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Lato Regular"/>
          <a:cs typeface="Arial" panose="020B0604020202020204" pitchFamily="34" charset="0"/>
          <a:sym typeface="Lato Regular"/>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Lato Regular"/>
          <a:cs typeface="Arial" panose="020B0604020202020204" pitchFamily="34" charset="0"/>
          <a:sym typeface="Lato Regular"/>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Lato Regular"/>
          <a:cs typeface="Arial" panose="020B0604020202020204" pitchFamily="34" charset="0"/>
          <a:sym typeface="Lato Regular"/>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Lato Regular"/>
          <a:cs typeface="Arial" panose="020B0604020202020204" pitchFamily="34" charset="0"/>
          <a:sym typeface="Lato Regular"/>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Lato Regular"/>
          <a:cs typeface="Arial" panose="020B0604020202020204" pitchFamily="34" charset="0"/>
          <a:sym typeface="Lato Regular"/>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4">
            <a:extLst/>
          </a:blip>
          <a:stretch>
            <a:fillRect/>
          </a:stretch>
        </p:blipFill>
        <p:spPr>
          <a:xfrm>
            <a:off x="10457553" y="6238875"/>
            <a:ext cx="1411493" cy="628650"/>
          </a:xfrm>
          <a:prstGeom prst="rect">
            <a:avLst/>
          </a:prstGeom>
          <a:ln w="12700">
            <a:miter lim="400000"/>
          </a:ln>
        </p:spPr>
      </p:pic>
      <p:pic>
        <p:nvPicPr>
          <p:cNvPr id="3" name="pasted-image.pdf" descr="pasted-image.pdf"/>
          <p:cNvPicPr>
            <a:picLocks noChangeAspect="1"/>
          </p:cNvPicPr>
          <p:nvPr/>
        </p:nvPicPr>
        <p:blipFill>
          <a:blip r:embed="rId5">
            <a:extLst/>
          </a:blip>
          <a:stretch>
            <a:fillRect/>
          </a:stretch>
        </p:blipFill>
        <p:spPr>
          <a:xfrm>
            <a:off x="-517671" y="907186"/>
            <a:ext cx="1035342" cy="1035341"/>
          </a:xfrm>
          <a:prstGeom prst="rect">
            <a:avLst/>
          </a:prstGeom>
          <a:ln w="12700">
            <a:miter lim="400000"/>
          </a:ln>
        </p:spPr>
      </p:pic>
      <p:pic>
        <p:nvPicPr>
          <p:cNvPr id="4" name="pasted-image.pdf" descr="pasted-image.pdf"/>
          <p:cNvPicPr>
            <a:picLocks noChangeAspect="1"/>
          </p:cNvPicPr>
          <p:nvPr/>
        </p:nvPicPr>
        <p:blipFill>
          <a:blip r:embed="rId6">
            <a:extLst/>
          </a:blip>
          <a:stretch>
            <a:fillRect/>
          </a:stretch>
        </p:blipFill>
        <p:spPr>
          <a:xfrm>
            <a:off x="11854057" y="5023913"/>
            <a:ext cx="650487" cy="650487"/>
          </a:xfrm>
          <a:prstGeom prst="rect">
            <a:avLst/>
          </a:prstGeom>
          <a:ln w="12700">
            <a:miter lim="400000"/>
          </a:ln>
        </p:spPr>
      </p:pic>
      <p:sp>
        <p:nvSpPr>
          <p:cNvPr id="5" name="Title Text"/>
          <p:cNvSpPr>
            <a:spLocks noGrp="1"/>
          </p:cNvSpPr>
          <p:nvPr>
            <p:ph type="title"/>
          </p:nvPr>
        </p:nvSpPr>
        <p:spPr>
          <a:xfrm>
            <a:off x="838200" y="785910"/>
            <a:ext cx="10515600" cy="127789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rPr dirty="0"/>
              <a:t>Title Text</a:t>
            </a:r>
          </a:p>
        </p:txBody>
      </p:sp>
      <p:sp>
        <p:nvSpPr>
          <p:cNvPr id="6" name="Body Level One…"/>
          <p:cNvSpPr>
            <a:spLocks noGrp="1"/>
          </p:cNvSpPr>
          <p:nvPr>
            <p:ph type="body" idx="1"/>
          </p:nvPr>
        </p:nvSpPr>
        <p:spPr>
          <a:xfrm>
            <a:off x="838200" y="2246409"/>
            <a:ext cx="10515600" cy="419485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lide Number"/>
          <p:cNvSpPr>
            <a:spLocks noGrp="1"/>
          </p:cNvSpPr>
          <p:nvPr>
            <p:ph type="sldNum" sz="quarter" idx="2"/>
          </p:nvPr>
        </p:nvSpPr>
        <p:spPr>
          <a:xfrm>
            <a:off x="432109" y="6361505"/>
            <a:ext cx="232876" cy="256539"/>
          </a:xfrm>
          <a:prstGeom prst="rect">
            <a:avLst/>
          </a:prstGeom>
          <a:ln w="12700">
            <a:miter lim="400000"/>
          </a:ln>
        </p:spPr>
        <p:txBody>
          <a:bodyPr wrap="none" lIns="45718" tIns="45718" rIns="45718" bIns="45718" anchor="ctr">
            <a:spAutoFit/>
          </a:bodyPr>
          <a:lstStyle>
            <a:lvl1pPr algn="r">
              <a:lnSpc>
                <a:spcPct val="100000"/>
              </a:lnSpc>
              <a:defRPr sz="1000">
                <a:solidFill>
                  <a:srgbClr val="68468D"/>
                </a:solidFill>
                <a:latin typeface="+mj-lt"/>
                <a:ea typeface="+mj-ea"/>
                <a:cs typeface="+mj-cs"/>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2076419798"/>
      </p:ext>
    </p:extLst>
  </p:cSld>
  <p:clrMap bg1="dk1" tx1="lt1" bg2="dk2" tx2="lt2" accent1="accent1" accent2="accent2" accent3="accent3" accent4="accent4" accent5="accent5" accent6="accent6" hlink="hlink" folHlink="folHlink"/>
  <p:sldLayoutIdLst>
    <p:sldLayoutId id="2147483841" r:id="rId1"/>
    <p:sldLayoutId id="2147483842" r:id="rId2"/>
  </p:sldLayoutIdLst>
  <p:transition spd="med"/>
  <p:txStyles>
    <p:titleStyle>
      <a:lvl1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Arial Black" panose="020B0A04020102020204" pitchFamily="34" charset="0"/>
          <a:ea typeface="Arial Black" panose="020B0A04020102020204" pitchFamily="34" charset="0"/>
          <a:cs typeface="Arial Black" panose="020B0A04020102020204" pitchFamily="34" charset="0"/>
          <a:sym typeface="Renogare"/>
        </a:defRPr>
      </a:lvl1pPr>
      <a:lvl2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2pPr>
      <a:lvl3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3pPr>
      <a:lvl4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4pPr>
      <a:lvl5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5pPr>
      <a:lvl6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6pPr>
      <a:lvl7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7pPr>
      <a:lvl8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8pPr>
      <a:lvl9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Arial" panose="020B0604020202020204" pitchFamily="34" charset="0"/>
          <a:cs typeface="Arial" panose="020B0604020202020204" pitchFamily="34" charset="0"/>
          <a:sym typeface="Lato Regular"/>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Arial" panose="020B0604020202020204" pitchFamily="34" charset="0"/>
          <a:cs typeface="Arial" panose="020B0604020202020204" pitchFamily="34" charset="0"/>
          <a:sym typeface="Lato Regular"/>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Arial" panose="020B0604020202020204" pitchFamily="34" charset="0"/>
          <a:cs typeface="Arial" panose="020B0604020202020204" pitchFamily="34" charset="0"/>
          <a:sym typeface="Lato Regular"/>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Arial" panose="020B0604020202020204" pitchFamily="34" charset="0"/>
          <a:cs typeface="Arial" panose="020B0604020202020204" pitchFamily="34" charset="0"/>
          <a:sym typeface="Lato Regular"/>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Arial" panose="020B0604020202020204" pitchFamily="34" charset="0"/>
          <a:cs typeface="Arial" panose="020B0604020202020204" pitchFamily="34" charset="0"/>
          <a:sym typeface="Lato Regular"/>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9DF9C-746A-41D6-B4F9-9B1413FB8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282026-EB24-4B41-A5DA-FD41F20B3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12909-13E5-4A04-AFB7-EAA8FA66C2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43F40-DF0B-4146-8C48-DA721E1A611E}" type="datetimeFigureOut">
              <a:rPr lang="en-US" smtClean="0">
                <a:solidFill>
                  <a:prstClr val="black">
                    <a:tint val="75000"/>
                  </a:prstClr>
                </a:solidFill>
                <a:latin typeface="Calibri" panose="020F0502020204030204"/>
                <a:ea typeface="+mn-ea"/>
                <a:cs typeface="+mn-cs"/>
              </a:rPr>
              <a:pPr/>
              <a:t>11/28/2018</a:t>
            </a:fld>
            <a:endParaRPr lang="en-US">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EAE866-B5A1-4CDF-B280-3425E532C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2B5B042-C3E8-4393-887F-BA07B994C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smtClean="0">
                <a:solidFill>
                  <a:prstClr val="black">
                    <a:tint val="75000"/>
                  </a:prstClr>
                </a:solidFill>
                <a:latin typeface="Calibri" panose="020F0502020204030204"/>
                <a:ea typeface="+mn-ea"/>
                <a:cs typeface="+mn-cs"/>
              </a:rPr>
              <a:pPr/>
              <a:t>‹#›</a:t>
            </a:fld>
            <a:endParaRPr lang="en-US">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90168982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hyperlink" Target="mailto:VISC@VISC.GOV.LV"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www.skola2030.l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info@skola2030.lv"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www.youtube.com/skola2030" TargetMode="External"/><Relationship Id="rId5" Type="http://schemas.openxmlformats.org/officeDocument/2006/relationships/hyperlink" Target="http://facebook.com/skola2030" TargetMode="External"/><Relationship Id="rId4" Type="http://schemas.openxmlformats.org/officeDocument/2006/relationships/hyperlink" Target="http://www.skola2030.l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kola_TRANSPARENT_lill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4336" y="96938"/>
            <a:ext cx="2217096" cy="939129"/>
          </a:xfrm>
          <a:prstGeom prst="rect">
            <a:avLst/>
          </a:prstGeom>
        </p:spPr>
      </p:pic>
      <p:sp>
        <p:nvSpPr>
          <p:cNvPr id="6" name="TextBox 5"/>
          <p:cNvSpPr txBox="1"/>
          <p:nvPr/>
        </p:nvSpPr>
        <p:spPr>
          <a:xfrm>
            <a:off x="4113463" y="6102136"/>
            <a:ext cx="92329" cy="7130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endParaRPr lang="en-US"/>
          </a:p>
        </p:txBody>
      </p:sp>
      <p:sp>
        <p:nvSpPr>
          <p:cNvPr id="2" name="Title 1"/>
          <p:cNvSpPr>
            <a:spLocks noGrp="1"/>
          </p:cNvSpPr>
          <p:nvPr>
            <p:ph type="title"/>
          </p:nvPr>
        </p:nvSpPr>
        <p:spPr>
          <a:xfrm>
            <a:off x="622299" y="527741"/>
            <a:ext cx="10947401" cy="4617720"/>
          </a:xfrm>
        </p:spPr>
        <p:txBody>
          <a:bodyPr>
            <a:noAutofit/>
          </a:bodyPr>
          <a:lstStyle/>
          <a:p>
            <a:br>
              <a:rPr lang="en-US" sz="2000" dirty="0">
                <a:solidFill>
                  <a:schemeClr val="tx1"/>
                </a:solidFill>
              </a:rPr>
            </a:br>
            <a:r>
              <a:rPr lang="lv-LV" sz="4400" dirty="0">
                <a:solidFill>
                  <a:schemeClr val="tx1"/>
                </a:solidFill>
              </a:rPr>
              <a:t>Pilsoniskās līdzdalības un </a:t>
            </a:r>
            <a:br>
              <a:rPr lang="lv-LV" sz="4400" dirty="0">
                <a:solidFill>
                  <a:schemeClr val="tx1"/>
                </a:solidFill>
              </a:rPr>
            </a:br>
            <a:r>
              <a:rPr lang="lv-LV" sz="4400" dirty="0">
                <a:solidFill>
                  <a:schemeClr val="tx1"/>
                </a:solidFill>
              </a:rPr>
              <a:t>sadarbības ar NVO jautājumi </a:t>
            </a:r>
            <a:br>
              <a:rPr lang="lv-LV" sz="4400" dirty="0">
                <a:solidFill>
                  <a:schemeClr val="tx1"/>
                </a:solidFill>
              </a:rPr>
            </a:br>
            <a:r>
              <a:rPr lang="lv-LV" sz="4400" dirty="0">
                <a:solidFill>
                  <a:schemeClr val="tx1"/>
                </a:solidFill>
              </a:rPr>
              <a:t>pilnveidotajā mācību saturā</a:t>
            </a:r>
            <a:br>
              <a:rPr lang="lv-LV" sz="4400" dirty="0">
                <a:solidFill>
                  <a:schemeClr val="tx1"/>
                </a:solidFill>
              </a:rPr>
            </a:br>
            <a:br>
              <a:rPr lang="lv-LV" sz="4800" dirty="0">
                <a:solidFill>
                  <a:schemeClr val="tx1"/>
                </a:solidFill>
              </a:rPr>
            </a:br>
            <a:r>
              <a:rPr lang="lv-LV" sz="2000" b="0" dirty="0"/>
              <a:t>Nevalstisko organizāciju un Ministru kabineta </a:t>
            </a:r>
            <a:br>
              <a:rPr lang="lv-LV" sz="2000" b="0" dirty="0"/>
            </a:br>
            <a:r>
              <a:rPr lang="lv-LV" sz="2000" b="0" dirty="0"/>
              <a:t>sadarbības memoranda īstenošanas padomes sēde</a:t>
            </a:r>
            <a:br>
              <a:rPr lang="en-US" sz="1600" dirty="0">
                <a:solidFill>
                  <a:schemeClr val="tx1"/>
                </a:solidFill>
              </a:rPr>
            </a:br>
            <a:br>
              <a:rPr lang="en-US" sz="1800" dirty="0">
                <a:solidFill>
                  <a:schemeClr val="tx1"/>
                </a:solidFill>
              </a:rPr>
            </a:br>
            <a:r>
              <a:rPr lang="en-GB" sz="2000" b="0" dirty="0"/>
              <a:t>2018. </a:t>
            </a:r>
            <a:r>
              <a:rPr lang="en-GB" sz="2000" b="0" dirty="0" err="1"/>
              <a:t>gada</a:t>
            </a:r>
            <a:r>
              <a:rPr lang="en-GB" sz="2000" b="0" dirty="0"/>
              <a:t> </a:t>
            </a:r>
            <a:r>
              <a:rPr lang="lv-LV" sz="2000" b="0" dirty="0"/>
              <a:t>28.novembrī</a:t>
            </a:r>
            <a:endParaRPr lang="en-GB" sz="2000" b="0" dirty="0"/>
          </a:p>
        </p:txBody>
      </p:sp>
    </p:spTree>
    <p:extLst>
      <p:ext uri="{BB962C8B-B14F-4D97-AF65-F5344CB8AC3E}">
        <p14:creationId xmlns:p14="http://schemas.microsoft.com/office/powerpoint/2010/main" val="15293715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4"/>
          </p:nvPr>
        </p:nvSpPr>
        <p:spPr>
          <a:xfrm>
            <a:off x="911352" y="1953432"/>
            <a:ext cx="9933432" cy="4252296"/>
          </a:xfrm>
        </p:spPr>
        <p:txBody>
          <a:bodyPr>
            <a:noAutofit/>
          </a:bodyPr>
          <a:lstStyle/>
          <a:p>
            <a:r>
              <a:rPr lang="lv-LV" dirty="0">
                <a:latin typeface="Arial" panose="020B0604020202020204" pitchFamily="34" charset="0"/>
                <a:cs typeface="Arial" panose="020B0604020202020204" pitchFamily="34" charset="0"/>
              </a:rPr>
              <a:t> No gatavu zināšanu nodošanas un atprasīšanas </a:t>
            </a:r>
            <a:r>
              <a:rPr lang="lv-LV" b="1" dirty="0">
                <a:latin typeface="Arial" panose="020B0604020202020204" pitchFamily="34" charset="0"/>
                <a:cs typeface="Arial" panose="020B0604020202020204" pitchFamily="34" charset="0"/>
              </a:rPr>
              <a:t>uz jautāšanu, sarunu, situāciju analīzi, produktīviem uzdevumiem, radot jaunas zināšanas</a:t>
            </a:r>
          </a:p>
          <a:p>
            <a:r>
              <a:rPr lang="lv-LV" dirty="0">
                <a:latin typeface="Arial" panose="020B0604020202020204" pitchFamily="34" charset="0"/>
                <a:cs typeface="Arial" panose="020B0604020202020204" pitchFamily="34" charset="0"/>
              </a:rPr>
              <a:t> No frontāla procesa </a:t>
            </a:r>
            <a:r>
              <a:rPr lang="lv-LV" b="1" dirty="0">
                <a:latin typeface="Arial" panose="020B0604020202020204" pitchFamily="34" charset="0"/>
                <a:cs typeface="Arial" panose="020B0604020202020204" pitchFamily="34" charset="0"/>
              </a:rPr>
              <a:t>uz iesaistīšanos un sadarbību</a:t>
            </a:r>
          </a:p>
          <a:p>
            <a:r>
              <a:rPr lang="lv-LV" dirty="0">
                <a:latin typeface="Arial" panose="020B0604020202020204" pitchFamily="34" charset="0"/>
                <a:cs typeface="Arial" panose="020B0604020202020204" pitchFamily="34" charset="0"/>
              </a:rPr>
              <a:t> No zināšanām </a:t>
            </a:r>
            <a:r>
              <a:rPr lang="lv-LV" b="1" dirty="0">
                <a:latin typeface="Arial" panose="020B0604020202020204" pitchFamily="34" charset="0"/>
                <a:cs typeface="Arial" panose="020B0604020202020204" pitchFamily="34" charset="0"/>
              </a:rPr>
              <a:t>uz zināšanu lietošanu daudzveidīgās situācijās un kontekstos – vingrināšanās, pārnesuma veidošanas pieredze</a:t>
            </a:r>
          </a:p>
          <a:p>
            <a:r>
              <a:rPr lang="lv-LV" dirty="0">
                <a:latin typeface="Arial" panose="020B0604020202020204" pitchFamily="34" charset="0"/>
                <a:cs typeface="Arial" panose="020B0604020202020204" pitchFamily="34" charset="0"/>
              </a:rPr>
              <a:t> No tikai summatīvās vērtēšanas </a:t>
            </a:r>
            <a:r>
              <a:rPr lang="lv-LV" b="1" dirty="0">
                <a:latin typeface="Arial" panose="020B0604020202020204" pitchFamily="34" charset="0"/>
                <a:cs typeface="Arial" panose="020B0604020202020204" pitchFamily="34" charset="0"/>
              </a:rPr>
              <a:t>uz jēgpilnu atgriezenisko saiti par mācīšanās procesu, uz refleksiju, uz mācīšanās apzināšanos</a:t>
            </a:r>
          </a:p>
          <a:p>
            <a:pPr marL="0" indent="0" algn="ctr">
              <a:buNone/>
            </a:pPr>
            <a:endParaRPr lang="lv-LV" sz="2000" b="1" dirty="0">
              <a:solidFill>
                <a:srgbClr val="C00000"/>
              </a:solidFill>
              <a:latin typeface="Arial" panose="020B0604020202020204" pitchFamily="34" charset="0"/>
              <a:cs typeface="Arial" panose="020B0604020202020204" pitchFamily="34" charset="0"/>
            </a:endParaRPr>
          </a:p>
          <a:p>
            <a:pPr marL="0" indent="0">
              <a:buNone/>
            </a:pPr>
            <a:endParaRPr lang="lv-LV" sz="2000" b="1" dirty="0"/>
          </a:p>
        </p:txBody>
      </p:sp>
      <p:sp>
        <p:nvSpPr>
          <p:cNvPr id="2" name="Title 1"/>
          <p:cNvSpPr>
            <a:spLocks noGrp="1"/>
          </p:cNvSpPr>
          <p:nvPr>
            <p:ph type="ctrTitle"/>
          </p:nvPr>
        </p:nvSpPr>
        <p:spPr>
          <a:xfrm>
            <a:off x="667512" y="463281"/>
            <a:ext cx="10588752" cy="1273809"/>
          </a:xfrm>
        </p:spPr>
        <p:txBody>
          <a:bodyPr>
            <a:noAutofit/>
          </a:bodyPr>
          <a:lstStyle/>
          <a:p>
            <a:r>
              <a:rPr lang="lv-LV" sz="3700" b="1" dirty="0">
                <a:latin typeface="Arial" panose="020B0604020202020204" pitchFamily="34" charset="0"/>
                <a:cs typeface="Arial" panose="020B0604020202020204" pitchFamily="34" charset="0"/>
              </a:rPr>
              <a:t>Uzsvaru pārbīde no</a:t>
            </a:r>
            <a:br>
              <a:rPr lang="lv-LV" sz="3700" b="1" dirty="0">
                <a:latin typeface="Arial" panose="020B0604020202020204" pitchFamily="34" charset="0"/>
                <a:cs typeface="Arial" panose="020B0604020202020204" pitchFamily="34" charset="0"/>
              </a:rPr>
            </a:br>
            <a:r>
              <a:rPr lang="lv-LV" sz="3700" b="1" dirty="0">
                <a:solidFill>
                  <a:srgbClr val="68478D"/>
                </a:solidFill>
                <a:latin typeface="Arial" panose="020B0604020202020204" pitchFamily="34" charset="0"/>
                <a:cs typeface="Arial" panose="020B0604020202020204" pitchFamily="34" charset="0"/>
              </a:rPr>
              <a:t>zināšanu nodošanas </a:t>
            </a:r>
            <a:r>
              <a:rPr lang="lv-LV" sz="3700" b="1" dirty="0">
                <a:latin typeface="Arial" panose="020B0604020202020204" pitchFamily="34" charset="0"/>
                <a:cs typeface="Arial" panose="020B0604020202020204" pitchFamily="34" charset="0"/>
              </a:rPr>
              <a:t>uz </a:t>
            </a:r>
            <a:r>
              <a:rPr lang="lv-LV" sz="3700" b="1" dirty="0">
                <a:solidFill>
                  <a:srgbClr val="FF0000"/>
                </a:solidFill>
                <a:latin typeface="Arial" panose="020B0604020202020204" pitchFamily="34" charset="0"/>
                <a:cs typeface="Arial" panose="020B0604020202020204" pitchFamily="34" charset="0"/>
              </a:rPr>
              <a:t>mācīšanās vadīšanu</a:t>
            </a:r>
          </a:p>
        </p:txBody>
      </p:sp>
    </p:spTree>
    <p:extLst>
      <p:ext uri="{BB962C8B-B14F-4D97-AF65-F5344CB8AC3E}">
        <p14:creationId xmlns:p14="http://schemas.microsoft.com/office/powerpoint/2010/main" val="156466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itle 1"/>
          <p:cNvSpPr>
            <a:spLocks noGrp="1"/>
          </p:cNvSpPr>
          <p:nvPr>
            <p:ph type="title"/>
          </p:nvPr>
        </p:nvSpPr>
        <p:spPr>
          <a:xfrm>
            <a:off x="1022928" y="652799"/>
            <a:ext cx="10515600" cy="1277892"/>
          </a:xfrm>
          <a:prstGeom prst="rect">
            <a:avLst/>
          </a:prstGeom>
        </p:spPr>
        <p:txBody>
          <a:bodyPr>
            <a:normAutofit/>
          </a:bodyPr>
          <a:lstStyle/>
          <a:p>
            <a:r>
              <a:rPr dirty="0">
                <a:solidFill>
                  <a:srgbClr val="855299"/>
                </a:solidFill>
              </a:rPr>
              <a:t>Obligātā mācību satura ietvars</a:t>
            </a:r>
            <a:br>
              <a:rPr dirty="0">
                <a:solidFill>
                  <a:srgbClr val="855299"/>
                </a:solidFill>
              </a:rPr>
            </a:br>
            <a:endParaRPr sz="1800" dirty="0">
              <a:solidFill>
                <a:srgbClr val="855299"/>
              </a:solidFill>
            </a:endParaRPr>
          </a:p>
        </p:txBody>
      </p:sp>
      <p:graphicFrame>
        <p:nvGraphicFramePr>
          <p:cNvPr id="432" name="Content Placeholder 13"/>
          <p:cNvGraphicFramePr/>
          <p:nvPr>
            <p:extLst>
              <p:ext uri="{D42A27DB-BD31-4B8C-83A1-F6EECF244321}">
                <p14:modId xmlns:p14="http://schemas.microsoft.com/office/powerpoint/2010/main" val="3288024212"/>
              </p:ext>
            </p:extLst>
          </p:nvPr>
        </p:nvGraphicFramePr>
        <p:xfrm>
          <a:off x="1123174" y="1826187"/>
          <a:ext cx="9825875" cy="4292210"/>
        </p:xfrm>
        <a:graphic>
          <a:graphicData uri="http://schemas.openxmlformats.org/drawingml/2006/table">
            <a:tbl>
              <a:tblPr>
                <a:tableStyleId>{5940675A-B579-460E-94D1-54222C63F5DA}</a:tableStyleId>
              </a:tblPr>
              <a:tblGrid>
                <a:gridCol w="3860154">
                  <a:extLst>
                    <a:ext uri="{9D8B030D-6E8A-4147-A177-3AD203B41FA5}">
                      <a16:colId xmlns:a16="http://schemas.microsoft.com/office/drawing/2014/main" val="20000"/>
                    </a:ext>
                  </a:extLst>
                </a:gridCol>
                <a:gridCol w="3084694">
                  <a:extLst>
                    <a:ext uri="{9D8B030D-6E8A-4147-A177-3AD203B41FA5}">
                      <a16:colId xmlns:a16="http://schemas.microsoft.com/office/drawing/2014/main" val="20001"/>
                    </a:ext>
                  </a:extLst>
                </a:gridCol>
                <a:gridCol w="2881027">
                  <a:extLst>
                    <a:ext uri="{9D8B030D-6E8A-4147-A177-3AD203B41FA5}">
                      <a16:colId xmlns:a16="http://schemas.microsoft.com/office/drawing/2014/main" val="20002"/>
                    </a:ext>
                  </a:extLst>
                </a:gridCol>
              </a:tblGrid>
              <a:tr h="622688">
                <a:tc>
                  <a:txBody>
                    <a:bodyPr/>
                    <a:lstStyle/>
                    <a:p>
                      <a:pPr algn="ctr" defTabSz="938212">
                        <a:lnSpc>
                          <a:spcPct val="150000"/>
                        </a:lnSpc>
                        <a:defRPr sz="1800">
                          <a:solidFill>
                            <a:srgbClr val="000000"/>
                          </a:solidFill>
                        </a:defRPr>
                      </a:pPr>
                      <a:r>
                        <a:rPr lang="en-US" sz="2000" dirty="0" err="1">
                          <a:solidFill>
                            <a:schemeClr val="bg1"/>
                          </a:solidFill>
                          <a:latin typeface="Arial" panose="020B0604020202020204" pitchFamily="34" charset="0"/>
                          <a:ea typeface="Renogare" charset="0"/>
                          <a:cs typeface="Arial" panose="020B0604020202020204" pitchFamily="34" charset="0"/>
                          <a:sym typeface="Cambria"/>
                        </a:rPr>
                        <a:t>Mācību</a:t>
                      </a:r>
                      <a:r>
                        <a:rPr lang="en-US" sz="2000" dirty="0">
                          <a:solidFill>
                            <a:schemeClr val="bg1"/>
                          </a:solidFill>
                          <a:latin typeface="Arial" panose="020B0604020202020204" pitchFamily="34" charset="0"/>
                          <a:ea typeface="Renogare" charset="0"/>
                          <a:cs typeface="Arial" panose="020B0604020202020204" pitchFamily="34" charset="0"/>
                          <a:sym typeface="Cambria"/>
                        </a:rPr>
                        <a:t> </a:t>
                      </a:r>
                      <a:r>
                        <a:rPr lang="en-US" sz="2000" dirty="0" err="1">
                          <a:solidFill>
                            <a:schemeClr val="bg1"/>
                          </a:solidFill>
                          <a:latin typeface="Arial" panose="020B0604020202020204" pitchFamily="34" charset="0"/>
                          <a:ea typeface="Renogare" charset="0"/>
                          <a:cs typeface="Arial" panose="020B0604020202020204" pitchFamily="34" charset="0"/>
                          <a:sym typeface="Cambria"/>
                        </a:rPr>
                        <a:t>jomas</a:t>
                      </a:r>
                      <a:endParaRPr lang="en-US" sz="2000" b="1" dirty="0">
                        <a:solidFill>
                          <a:schemeClr val="bg1"/>
                        </a:solidFill>
                        <a:latin typeface="Arial" panose="020B0604020202020204" pitchFamily="34" charset="0"/>
                        <a:ea typeface="Renogare" charset="0"/>
                        <a:cs typeface="Arial" panose="020B0604020202020204" pitchFamily="34" charset="0"/>
                        <a:sym typeface="Cambria"/>
                      </a:endParaRPr>
                    </a:p>
                  </a:txBody>
                  <a:tcPr marL="137160" marR="137160" marT="137160" marB="137160" anchor="ctr" horzOverflow="overflow">
                    <a:lnL w="12700" cmpd="sng">
                      <a:noFill/>
                    </a:lnL>
                    <a:lnR w="12700" cap="flat" cmpd="sng" algn="ctr">
                      <a:solidFill>
                        <a:srgbClr val="7030A0"/>
                      </a:solidFill>
                      <a:prstDash val="solid"/>
                      <a:round/>
                      <a:headEnd type="none" w="med" len="med"/>
                      <a:tailEnd type="none" w="med" len="med"/>
                    </a:lnR>
                    <a:lnT w="12700" cmpd="sng">
                      <a:noFill/>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855299"/>
                    </a:solidFill>
                  </a:tcPr>
                </a:tc>
                <a:tc>
                  <a:txBody>
                    <a:bodyPr/>
                    <a:lstStyle/>
                    <a:p>
                      <a:pPr algn="ctr" defTabSz="938212">
                        <a:lnSpc>
                          <a:spcPct val="150000"/>
                        </a:lnSpc>
                        <a:defRPr sz="1800">
                          <a:solidFill>
                            <a:srgbClr val="000000"/>
                          </a:solidFill>
                        </a:defRPr>
                      </a:pPr>
                      <a:r>
                        <a:rPr lang="en-US" sz="2000" dirty="0" err="1">
                          <a:solidFill>
                            <a:schemeClr val="bg1"/>
                          </a:solidFill>
                          <a:latin typeface="Arial" panose="020B0604020202020204" pitchFamily="34" charset="0"/>
                          <a:ea typeface="Renogare" charset="0"/>
                          <a:cs typeface="Arial" panose="020B0604020202020204" pitchFamily="34" charset="0"/>
                          <a:sym typeface="Cambria"/>
                        </a:rPr>
                        <a:t>Caurviju</a:t>
                      </a:r>
                      <a:r>
                        <a:rPr lang="en-US" sz="2000" dirty="0">
                          <a:solidFill>
                            <a:schemeClr val="bg1"/>
                          </a:solidFill>
                          <a:latin typeface="Arial" panose="020B0604020202020204" pitchFamily="34" charset="0"/>
                          <a:ea typeface="Renogare" charset="0"/>
                          <a:cs typeface="Arial" panose="020B0604020202020204" pitchFamily="34" charset="0"/>
                          <a:sym typeface="Cambria"/>
                        </a:rPr>
                        <a:t> </a:t>
                      </a:r>
                      <a:r>
                        <a:rPr lang="en-US" sz="2000" dirty="0" err="1">
                          <a:solidFill>
                            <a:schemeClr val="bg1"/>
                          </a:solidFill>
                          <a:latin typeface="Arial" panose="020B0604020202020204" pitchFamily="34" charset="0"/>
                          <a:ea typeface="Renogare" charset="0"/>
                          <a:cs typeface="Arial" panose="020B0604020202020204" pitchFamily="34" charset="0"/>
                          <a:sym typeface="Cambria"/>
                        </a:rPr>
                        <a:t>prasmes</a:t>
                      </a:r>
                      <a:endParaRPr lang="en-US" sz="2000" b="1" dirty="0">
                        <a:solidFill>
                          <a:schemeClr val="bg1"/>
                        </a:solidFill>
                        <a:latin typeface="Arial" panose="020B0604020202020204" pitchFamily="34" charset="0"/>
                        <a:ea typeface="Renogare" charset="0"/>
                        <a:cs typeface="Arial" panose="020B0604020202020204" pitchFamily="34" charset="0"/>
                        <a:sym typeface="Cambria"/>
                      </a:endParaRPr>
                    </a:p>
                  </a:txBody>
                  <a:tcPr marL="137160" marR="137160" marT="137160" marB="13716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mpd="sng">
                      <a:noFill/>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855299"/>
                    </a:solidFill>
                  </a:tcPr>
                </a:tc>
                <a:tc>
                  <a:txBody>
                    <a:bodyPr/>
                    <a:lstStyle/>
                    <a:p>
                      <a:pPr algn="ctr" defTabSz="938212">
                        <a:lnSpc>
                          <a:spcPct val="150000"/>
                        </a:lnSpc>
                        <a:defRPr sz="1800">
                          <a:solidFill>
                            <a:srgbClr val="000000"/>
                          </a:solidFill>
                        </a:defRPr>
                      </a:pPr>
                      <a:r>
                        <a:rPr lang="lv-LV" sz="2000" dirty="0">
                          <a:solidFill>
                            <a:schemeClr val="bg1"/>
                          </a:solidFill>
                          <a:latin typeface="Arial" panose="020B0604020202020204" pitchFamily="34" charset="0"/>
                          <a:ea typeface="Renogare" charset="0"/>
                          <a:cs typeface="Arial" panose="020B0604020202020204" pitchFamily="34" charset="0"/>
                          <a:sym typeface="Cambria"/>
                        </a:rPr>
                        <a:t>Tikumi</a:t>
                      </a:r>
                      <a:endParaRPr sz="2000" b="1" dirty="0">
                        <a:solidFill>
                          <a:schemeClr val="bg1"/>
                        </a:solidFill>
                        <a:latin typeface="Arial" panose="020B0604020202020204" pitchFamily="34" charset="0"/>
                        <a:ea typeface="Renogare" charset="0"/>
                        <a:cs typeface="Arial" panose="020B0604020202020204" pitchFamily="34" charset="0"/>
                        <a:sym typeface="Cambria"/>
                      </a:endParaRPr>
                    </a:p>
                  </a:txBody>
                  <a:tcPr marL="137160" marR="137160" marT="137160" marB="137160" anchor="ctr" horzOverflow="overflow">
                    <a:lnL w="12700" cap="flat" cmpd="sng" algn="ctr">
                      <a:solidFill>
                        <a:srgbClr val="7030A0"/>
                      </a:solidFill>
                      <a:prstDash val="solid"/>
                      <a:round/>
                      <a:headEnd type="none" w="med" len="med"/>
                      <a:tailEnd type="none" w="med" len="med"/>
                    </a:lnL>
                    <a:lnR w="12700" cmpd="sng">
                      <a:noFill/>
                    </a:lnR>
                    <a:lnT w="12700" cmpd="sng">
                      <a:noFill/>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855299"/>
                    </a:solidFill>
                  </a:tcPr>
                </a:tc>
                <a:extLst>
                  <a:ext uri="{0D108BD9-81ED-4DB2-BD59-A6C34878D82A}">
                    <a16:rowId xmlns:a16="http://schemas.microsoft.com/office/drawing/2014/main" val="10000"/>
                  </a:ext>
                </a:extLst>
              </a:tr>
              <a:tr h="3617141">
                <a:tc>
                  <a:txBody>
                    <a:bodyPr/>
                    <a:lstStyle/>
                    <a:p>
                      <a:pPr marL="0" indent="0" algn="l" defTabSz="938212">
                        <a:lnSpc>
                          <a:spcPct val="150000"/>
                        </a:lnSpc>
                        <a:buFont typeface="Arial" charset="0"/>
                        <a:buNone/>
                        <a:defRPr sz="1800">
                          <a:solidFill>
                            <a:srgbClr val="000000"/>
                          </a:solidFill>
                        </a:defRPr>
                      </a:pPr>
                      <a:r>
                        <a:rPr lang="en-US" sz="1600" dirty="0" err="1">
                          <a:solidFill>
                            <a:srgbClr val="855299"/>
                          </a:solidFill>
                          <a:latin typeface="Arial" panose="020B0604020202020204" pitchFamily="34" charset="0"/>
                          <a:ea typeface="Renogare" charset="0"/>
                          <a:cs typeface="Arial" panose="020B0604020202020204" pitchFamily="34" charset="0"/>
                          <a:sym typeface="Cambria"/>
                        </a:rPr>
                        <a:t>Valodu</a:t>
                      </a:r>
                      <a:r>
                        <a:rPr lang="en-US" sz="1600" baseline="0" dirty="0">
                          <a:solidFill>
                            <a:srgbClr val="855299"/>
                          </a:solidFill>
                          <a:latin typeface="Arial" panose="020B0604020202020204" pitchFamily="34" charset="0"/>
                          <a:ea typeface="Renogare" charset="0"/>
                          <a:cs typeface="Arial" panose="020B0604020202020204" pitchFamily="34" charset="0"/>
                          <a:sym typeface="Cambria"/>
                        </a:rPr>
                        <a:t> </a:t>
                      </a:r>
                    </a:p>
                    <a:p>
                      <a:pPr marL="0" indent="0" algn="l" defTabSz="938212">
                        <a:lnSpc>
                          <a:spcPct val="150000"/>
                        </a:lnSpc>
                        <a:buFont typeface="Arial" charset="0"/>
                        <a:buNone/>
                        <a:defRPr sz="1800">
                          <a:solidFill>
                            <a:srgbClr val="000000"/>
                          </a:solidFill>
                        </a:defRPr>
                      </a:pPr>
                      <a:r>
                        <a:rPr lang="en-US" sz="1600" b="1" baseline="0" dirty="0" err="1">
                          <a:solidFill>
                            <a:srgbClr val="855299"/>
                          </a:solidFill>
                          <a:latin typeface="Arial" panose="020B0604020202020204" pitchFamily="34" charset="0"/>
                          <a:ea typeface="Renogare" charset="0"/>
                          <a:cs typeface="Arial" panose="020B0604020202020204" pitchFamily="34" charset="0"/>
                          <a:sym typeface="Cambria"/>
                        </a:rPr>
                        <a:t>Sociālā</a:t>
                      </a:r>
                      <a:r>
                        <a:rPr lang="en-US" sz="1600" b="1" baseline="0" dirty="0">
                          <a:solidFill>
                            <a:srgbClr val="855299"/>
                          </a:solidFill>
                          <a:latin typeface="Arial" panose="020B0604020202020204" pitchFamily="34" charset="0"/>
                          <a:ea typeface="Renogare" charset="0"/>
                          <a:cs typeface="Arial" panose="020B0604020202020204" pitchFamily="34" charset="0"/>
                          <a:sym typeface="Cambria"/>
                        </a:rPr>
                        <a:t> un </a:t>
                      </a:r>
                      <a:r>
                        <a:rPr lang="en-US" sz="1600" b="1" baseline="0" dirty="0" err="1">
                          <a:solidFill>
                            <a:srgbClr val="855299"/>
                          </a:solidFill>
                          <a:latin typeface="Arial" panose="020B0604020202020204" pitchFamily="34" charset="0"/>
                          <a:ea typeface="Renogare" charset="0"/>
                          <a:cs typeface="Arial" panose="020B0604020202020204" pitchFamily="34" charset="0"/>
                          <a:sym typeface="Cambria"/>
                        </a:rPr>
                        <a:t>pilsoniskā</a:t>
                      </a:r>
                      <a:endParaRPr lang="en-US" sz="1600" b="1" baseline="0" dirty="0">
                        <a:solidFill>
                          <a:srgbClr val="855299"/>
                        </a:solidFill>
                        <a:latin typeface="Arial" panose="020B0604020202020204" pitchFamily="34" charset="0"/>
                        <a:ea typeface="Renogare" charset="0"/>
                        <a:cs typeface="Arial" panose="020B0604020202020204" pitchFamily="34" charset="0"/>
                        <a:sym typeface="Cambria"/>
                      </a:endParaRPr>
                    </a:p>
                    <a:p>
                      <a:pPr marL="0" marR="0" indent="0" algn="l" defTabSz="938212" rtl="0" eaLnBrk="1" fontAlgn="auto" latinLnBrk="0" hangingPunct="1">
                        <a:lnSpc>
                          <a:spcPct val="150000"/>
                        </a:lnSpc>
                        <a:spcBef>
                          <a:spcPts val="0"/>
                        </a:spcBef>
                        <a:spcAft>
                          <a:spcPts val="0"/>
                        </a:spcAft>
                        <a:buClrTx/>
                        <a:buSzTx/>
                        <a:buFont typeface="Arial" charset="0"/>
                        <a:buNone/>
                        <a:tabLst/>
                        <a:defRPr sz="1800">
                          <a:solidFill>
                            <a:srgbClr val="000000"/>
                          </a:solidFill>
                        </a:defRPr>
                      </a:pPr>
                      <a:r>
                        <a:rPr lang="en-US" sz="1600" baseline="0" dirty="0" err="1">
                          <a:solidFill>
                            <a:srgbClr val="855299"/>
                          </a:solidFill>
                          <a:latin typeface="Arial" panose="020B0604020202020204" pitchFamily="34" charset="0"/>
                          <a:ea typeface="Renogare" charset="0"/>
                          <a:cs typeface="Arial" panose="020B0604020202020204" pitchFamily="34" charset="0"/>
                          <a:sym typeface="Cambria"/>
                        </a:rPr>
                        <a:t>Kultūras</a:t>
                      </a:r>
                      <a:r>
                        <a:rPr lang="en-US" sz="1600" baseline="0" dirty="0">
                          <a:solidFill>
                            <a:srgbClr val="855299"/>
                          </a:solidFill>
                          <a:latin typeface="Arial" panose="020B0604020202020204" pitchFamily="34" charset="0"/>
                          <a:ea typeface="Renogare" charset="0"/>
                          <a:cs typeface="Arial" panose="020B0604020202020204" pitchFamily="34" charset="0"/>
                          <a:sym typeface="Cambria"/>
                        </a:rPr>
                        <a:t> </a:t>
                      </a:r>
                      <a:r>
                        <a:rPr lang="en-US" sz="1600" baseline="0" dirty="0" err="1">
                          <a:solidFill>
                            <a:srgbClr val="855299"/>
                          </a:solidFill>
                          <a:latin typeface="Arial" panose="020B0604020202020204" pitchFamily="34" charset="0"/>
                          <a:ea typeface="Renogare" charset="0"/>
                          <a:cs typeface="Arial" panose="020B0604020202020204" pitchFamily="34" charset="0"/>
                          <a:sym typeface="Cambria"/>
                        </a:rPr>
                        <a:t>izpratnes</a:t>
                      </a:r>
                      <a:r>
                        <a:rPr lang="en-US" sz="1600" baseline="0" dirty="0">
                          <a:solidFill>
                            <a:srgbClr val="855299"/>
                          </a:solidFill>
                          <a:latin typeface="Arial" panose="020B0604020202020204" pitchFamily="34" charset="0"/>
                          <a:ea typeface="Renogare" charset="0"/>
                          <a:cs typeface="Arial" panose="020B0604020202020204" pitchFamily="34" charset="0"/>
                          <a:sym typeface="Cambria"/>
                        </a:rPr>
                        <a:t> un </a:t>
                      </a:r>
                      <a:r>
                        <a:rPr lang="en-US" sz="1600" baseline="0" dirty="0" err="1">
                          <a:solidFill>
                            <a:srgbClr val="855299"/>
                          </a:solidFill>
                          <a:latin typeface="Arial" panose="020B0604020202020204" pitchFamily="34" charset="0"/>
                          <a:ea typeface="Renogare" charset="0"/>
                          <a:cs typeface="Arial" panose="020B0604020202020204" pitchFamily="34" charset="0"/>
                          <a:sym typeface="Cambria"/>
                        </a:rPr>
                        <a:t>pašizpausmes</a:t>
                      </a:r>
                      <a:r>
                        <a:rPr lang="en-US" sz="1600" baseline="0" dirty="0">
                          <a:solidFill>
                            <a:srgbClr val="855299"/>
                          </a:solidFill>
                          <a:latin typeface="Arial" panose="020B0604020202020204" pitchFamily="34" charset="0"/>
                          <a:ea typeface="Renogare" charset="0"/>
                          <a:cs typeface="Arial" panose="020B0604020202020204" pitchFamily="34" charset="0"/>
                          <a:sym typeface="Cambria"/>
                        </a:rPr>
                        <a:t> </a:t>
                      </a:r>
                      <a:r>
                        <a:rPr lang="en-US" sz="1600" baseline="0" dirty="0" err="1">
                          <a:solidFill>
                            <a:srgbClr val="855299"/>
                          </a:solidFill>
                          <a:latin typeface="Arial" panose="020B0604020202020204" pitchFamily="34" charset="0"/>
                          <a:ea typeface="Renogare" charset="0"/>
                          <a:cs typeface="Arial" panose="020B0604020202020204" pitchFamily="34" charset="0"/>
                          <a:sym typeface="Cambria"/>
                        </a:rPr>
                        <a:t>mākslā</a:t>
                      </a:r>
                      <a:endParaRPr lang="en-US" sz="1600" baseline="0" dirty="0">
                        <a:solidFill>
                          <a:srgbClr val="855299"/>
                        </a:solidFill>
                        <a:latin typeface="Arial" panose="020B0604020202020204" pitchFamily="34" charset="0"/>
                        <a:ea typeface="Renogare" charset="0"/>
                        <a:cs typeface="Arial" panose="020B0604020202020204" pitchFamily="34" charset="0"/>
                        <a:sym typeface="Cambria"/>
                      </a:endParaRPr>
                    </a:p>
                    <a:p>
                      <a:pPr marL="0" indent="0" algn="l" defTabSz="938212">
                        <a:lnSpc>
                          <a:spcPct val="150000"/>
                        </a:lnSpc>
                        <a:buFont typeface="Arial" charset="0"/>
                        <a:buNone/>
                        <a:defRPr sz="1800">
                          <a:solidFill>
                            <a:srgbClr val="000000"/>
                          </a:solidFill>
                        </a:defRPr>
                      </a:pPr>
                      <a:r>
                        <a:rPr lang="en-US" sz="1600" baseline="0" dirty="0" err="1">
                          <a:solidFill>
                            <a:srgbClr val="855299"/>
                          </a:solidFill>
                          <a:latin typeface="Arial" panose="020B0604020202020204" pitchFamily="34" charset="0"/>
                          <a:ea typeface="Renogare" charset="0"/>
                          <a:cs typeface="Arial" panose="020B0604020202020204" pitchFamily="34" charset="0"/>
                          <a:sym typeface="Cambria"/>
                        </a:rPr>
                        <a:t>Dabaszinātņu</a:t>
                      </a:r>
                      <a:endParaRPr lang="en-US" sz="1600" baseline="0" dirty="0">
                        <a:solidFill>
                          <a:srgbClr val="855299"/>
                        </a:solidFill>
                        <a:latin typeface="Arial" panose="020B0604020202020204" pitchFamily="34" charset="0"/>
                        <a:ea typeface="Renogare" charset="0"/>
                        <a:cs typeface="Arial" panose="020B0604020202020204" pitchFamily="34" charset="0"/>
                        <a:sym typeface="Cambria"/>
                      </a:endParaRPr>
                    </a:p>
                    <a:p>
                      <a:pPr marL="0" marR="0" indent="0" algn="l" defTabSz="938212" rtl="0" eaLnBrk="1" fontAlgn="auto" latinLnBrk="0" hangingPunct="1">
                        <a:lnSpc>
                          <a:spcPct val="150000"/>
                        </a:lnSpc>
                        <a:spcBef>
                          <a:spcPts val="0"/>
                        </a:spcBef>
                        <a:spcAft>
                          <a:spcPts val="0"/>
                        </a:spcAft>
                        <a:buClrTx/>
                        <a:buSzTx/>
                        <a:buFont typeface="Arial" charset="0"/>
                        <a:buNone/>
                        <a:tabLst/>
                        <a:defRPr sz="1800">
                          <a:solidFill>
                            <a:srgbClr val="000000"/>
                          </a:solidFill>
                        </a:defRPr>
                      </a:pPr>
                      <a:r>
                        <a:rPr lang="en-US" sz="1600" baseline="0" dirty="0" err="1">
                          <a:solidFill>
                            <a:srgbClr val="855299"/>
                          </a:solidFill>
                          <a:latin typeface="Arial" panose="020B0604020202020204" pitchFamily="34" charset="0"/>
                          <a:ea typeface="Renogare" charset="0"/>
                          <a:cs typeface="Arial" panose="020B0604020202020204" pitchFamily="34" charset="0"/>
                          <a:sym typeface="Cambria"/>
                        </a:rPr>
                        <a:t>Matemātikas</a:t>
                      </a:r>
                      <a:endParaRPr lang="en-US" sz="1600" baseline="0" dirty="0">
                        <a:solidFill>
                          <a:srgbClr val="855299"/>
                        </a:solidFill>
                        <a:latin typeface="Arial" panose="020B0604020202020204" pitchFamily="34" charset="0"/>
                        <a:ea typeface="Renogare" charset="0"/>
                        <a:cs typeface="Arial" panose="020B0604020202020204" pitchFamily="34" charset="0"/>
                        <a:sym typeface="Cambria"/>
                      </a:endParaRPr>
                    </a:p>
                    <a:p>
                      <a:pPr marL="0" indent="0" algn="l" defTabSz="938212">
                        <a:lnSpc>
                          <a:spcPct val="150000"/>
                        </a:lnSpc>
                        <a:buFont typeface="Arial" charset="0"/>
                        <a:buNone/>
                        <a:defRPr sz="1800">
                          <a:solidFill>
                            <a:srgbClr val="000000"/>
                          </a:solidFill>
                        </a:defRPr>
                      </a:pPr>
                      <a:r>
                        <a:rPr lang="en-US" sz="1600" baseline="0" dirty="0" err="1">
                          <a:solidFill>
                            <a:srgbClr val="855299"/>
                          </a:solidFill>
                          <a:latin typeface="Arial" panose="020B0604020202020204" pitchFamily="34" charset="0"/>
                          <a:ea typeface="Renogare" charset="0"/>
                          <a:cs typeface="Arial" panose="020B0604020202020204" pitchFamily="34" charset="0"/>
                          <a:sym typeface="Cambria"/>
                        </a:rPr>
                        <a:t>Tehnoloģiju</a:t>
                      </a:r>
                      <a:r>
                        <a:rPr lang="en-US" sz="1600" baseline="0" dirty="0">
                          <a:solidFill>
                            <a:srgbClr val="855299"/>
                          </a:solidFill>
                          <a:latin typeface="Arial" panose="020B0604020202020204" pitchFamily="34" charset="0"/>
                          <a:ea typeface="Renogare" charset="0"/>
                          <a:cs typeface="Arial" panose="020B0604020202020204" pitchFamily="34" charset="0"/>
                          <a:sym typeface="Cambria"/>
                        </a:rPr>
                        <a:t> </a:t>
                      </a:r>
                    </a:p>
                    <a:p>
                      <a:pPr marL="0" indent="0" algn="l" defTabSz="938212">
                        <a:lnSpc>
                          <a:spcPct val="150000"/>
                        </a:lnSpc>
                        <a:buFont typeface="Arial" charset="0"/>
                        <a:buNone/>
                        <a:defRPr sz="1800">
                          <a:solidFill>
                            <a:srgbClr val="000000"/>
                          </a:solidFill>
                        </a:defRPr>
                      </a:pPr>
                      <a:r>
                        <a:rPr lang="en-US" sz="1600" baseline="0" dirty="0" err="1">
                          <a:solidFill>
                            <a:srgbClr val="855299"/>
                          </a:solidFill>
                          <a:latin typeface="Arial" panose="020B0604020202020204" pitchFamily="34" charset="0"/>
                          <a:ea typeface="Renogare" charset="0"/>
                          <a:cs typeface="Arial" panose="020B0604020202020204" pitchFamily="34" charset="0"/>
                          <a:sym typeface="Cambria"/>
                        </a:rPr>
                        <a:t>Veselības</a:t>
                      </a:r>
                      <a:r>
                        <a:rPr lang="en-US" sz="1600" baseline="0" dirty="0">
                          <a:solidFill>
                            <a:srgbClr val="855299"/>
                          </a:solidFill>
                          <a:latin typeface="Arial" panose="020B0604020202020204" pitchFamily="34" charset="0"/>
                          <a:ea typeface="Renogare" charset="0"/>
                          <a:cs typeface="Arial" panose="020B0604020202020204" pitchFamily="34" charset="0"/>
                          <a:sym typeface="Cambria"/>
                        </a:rPr>
                        <a:t> un </a:t>
                      </a:r>
                      <a:r>
                        <a:rPr lang="en-US" sz="1600" baseline="0" dirty="0" err="1">
                          <a:solidFill>
                            <a:srgbClr val="855299"/>
                          </a:solidFill>
                          <a:latin typeface="Arial" panose="020B0604020202020204" pitchFamily="34" charset="0"/>
                          <a:ea typeface="Renogare" charset="0"/>
                          <a:cs typeface="Arial" panose="020B0604020202020204" pitchFamily="34" charset="0"/>
                          <a:sym typeface="Cambria"/>
                        </a:rPr>
                        <a:t>fiziskās</a:t>
                      </a:r>
                      <a:r>
                        <a:rPr lang="en-US" sz="1600" baseline="0" dirty="0">
                          <a:solidFill>
                            <a:srgbClr val="855299"/>
                          </a:solidFill>
                          <a:latin typeface="Arial" panose="020B0604020202020204" pitchFamily="34" charset="0"/>
                          <a:ea typeface="Renogare" charset="0"/>
                          <a:cs typeface="Arial" panose="020B0604020202020204" pitchFamily="34" charset="0"/>
                          <a:sym typeface="Cambria"/>
                        </a:rPr>
                        <a:t> </a:t>
                      </a:r>
                      <a:r>
                        <a:rPr lang="en-US" sz="1600" baseline="0" dirty="0" err="1">
                          <a:solidFill>
                            <a:srgbClr val="855299"/>
                          </a:solidFill>
                          <a:latin typeface="Arial" panose="020B0604020202020204" pitchFamily="34" charset="0"/>
                          <a:ea typeface="Renogare" charset="0"/>
                          <a:cs typeface="Arial" panose="020B0604020202020204" pitchFamily="34" charset="0"/>
                          <a:sym typeface="Cambria"/>
                        </a:rPr>
                        <a:t>aktivitātes</a:t>
                      </a:r>
                      <a:endParaRPr lang="en-US" sz="1600" dirty="0">
                        <a:solidFill>
                          <a:srgbClr val="855299"/>
                        </a:solidFill>
                        <a:latin typeface="Arial" panose="020B0604020202020204" pitchFamily="34" charset="0"/>
                        <a:ea typeface="Renogare" charset="0"/>
                        <a:cs typeface="Arial" panose="020B0604020202020204" pitchFamily="34" charset="0"/>
                        <a:sym typeface="Cambria"/>
                      </a:endParaRPr>
                    </a:p>
                    <a:p>
                      <a:pPr algn="l" defTabSz="938212">
                        <a:lnSpc>
                          <a:spcPct val="150000"/>
                        </a:lnSpc>
                        <a:defRPr sz="1800">
                          <a:solidFill>
                            <a:srgbClr val="000000"/>
                          </a:solidFill>
                        </a:defRPr>
                      </a:pPr>
                      <a:endParaRPr lang="en-US" sz="1600" dirty="0">
                        <a:solidFill>
                          <a:srgbClr val="855299"/>
                        </a:solidFill>
                        <a:latin typeface="Arial" panose="020B0604020202020204" pitchFamily="34" charset="0"/>
                        <a:ea typeface="Renogare" charset="0"/>
                        <a:cs typeface="Arial" panose="020B0604020202020204" pitchFamily="34" charset="0"/>
                        <a:sym typeface="Cambria"/>
                      </a:endParaRPr>
                    </a:p>
                  </a:txBody>
                  <a:tcPr marL="137160" marR="137160" marT="137160" marB="137160" anchor="ctr" horzOverflow="overflow">
                    <a:lnL w="12700" cmpd="sng">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36625" rtl="0" eaLnBrk="1" fontAlgn="base" latinLnBrk="0" hangingPunct="1">
                        <a:lnSpc>
                          <a:spcPct val="150000"/>
                        </a:lnSpc>
                        <a:spcBef>
                          <a:spcPct val="0"/>
                        </a:spcBef>
                        <a:spcAft>
                          <a:spcPct val="0"/>
                        </a:spcAft>
                        <a:buClrTx/>
                        <a:buSzTx/>
                        <a:buFont typeface="Arial" panose="020B0604020202020204" pitchFamily="34" charset="0"/>
                        <a:buNone/>
                        <a:tabLst/>
                      </a:pPr>
                      <a:r>
                        <a:rPr lang="lv-LV" altLang="lv-LV" sz="1600" b="0" i="0" u="none" strike="noStrike" cap="none" spc="0" baseline="0" dirty="0">
                          <a:ln>
                            <a:noFill/>
                          </a:ln>
                          <a:solidFill>
                            <a:srgbClr val="855299"/>
                          </a:solidFill>
                          <a:uFillTx/>
                          <a:latin typeface="Arial" panose="020B0604020202020204" pitchFamily="34" charset="0"/>
                          <a:ea typeface="Renogare" charset="0"/>
                          <a:cs typeface="Arial" panose="020B0604020202020204" pitchFamily="34" charset="0"/>
                          <a:sym typeface="Cambria" panose="02040503050406030204" pitchFamily="18" charset="0"/>
                        </a:rPr>
                        <a:t>Kritiskā domāšana un problēmrisināšana</a:t>
                      </a:r>
                    </a:p>
                    <a:p>
                      <a:pPr marL="0" marR="0" lvl="0" indent="0" algn="l" defTabSz="936625" rtl="0" eaLnBrk="1" fontAlgn="base" latinLnBrk="0" hangingPunct="1">
                        <a:lnSpc>
                          <a:spcPct val="150000"/>
                        </a:lnSpc>
                        <a:spcBef>
                          <a:spcPct val="0"/>
                        </a:spcBef>
                        <a:spcAft>
                          <a:spcPct val="0"/>
                        </a:spcAft>
                        <a:buClrTx/>
                        <a:buSzTx/>
                        <a:buFont typeface="Arial" panose="020B0604020202020204" pitchFamily="34" charset="0"/>
                        <a:buNone/>
                        <a:tabLst/>
                      </a:pPr>
                      <a:r>
                        <a:rPr lang="lv-LV" altLang="lv-LV" sz="1600" b="0" i="0" u="none" strike="noStrike" cap="none" spc="0" baseline="0" dirty="0">
                          <a:ln>
                            <a:noFill/>
                          </a:ln>
                          <a:solidFill>
                            <a:srgbClr val="855299"/>
                          </a:solidFill>
                          <a:uFillTx/>
                          <a:latin typeface="Arial" panose="020B0604020202020204" pitchFamily="34" charset="0"/>
                          <a:ea typeface="Renogare" charset="0"/>
                          <a:cs typeface="Arial" panose="020B0604020202020204" pitchFamily="34" charset="0"/>
                          <a:sym typeface="Cambria" panose="02040503050406030204" pitchFamily="18" charset="0"/>
                        </a:rPr>
                        <a:t>Jaunrade un uzņēmējspēja</a:t>
                      </a:r>
                    </a:p>
                    <a:p>
                      <a:pPr marL="0" marR="0" lvl="0" indent="0" algn="l" defTabSz="936625" rtl="0" eaLnBrk="1" fontAlgn="base" latinLnBrk="0" hangingPunct="1">
                        <a:lnSpc>
                          <a:spcPct val="150000"/>
                        </a:lnSpc>
                        <a:spcBef>
                          <a:spcPct val="0"/>
                        </a:spcBef>
                        <a:spcAft>
                          <a:spcPct val="0"/>
                        </a:spcAft>
                        <a:buClrTx/>
                        <a:buSzTx/>
                        <a:buFont typeface="Arial" panose="020B0604020202020204" pitchFamily="34" charset="0"/>
                        <a:buNone/>
                        <a:tabLst/>
                      </a:pPr>
                      <a:r>
                        <a:rPr lang="lv-LV" altLang="lv-LV" sz="1600" b="0" i="0" u="none" strike="noStrike" cap="none" spc="0" baseline="0" dirty="0">
                          <a:ln>
                            <a:noFill/>
                          </a:ln>
                          <a:solidFill>
                            <a:srgbClr val="855299"/>
                          </a:solidFill>
                          <a:uFillTx/>
                          <a:latin typeface="Arial" panose="020B0604020202020204" pitchFamily="34" charset="0"/>
                          <a:ea typeface="Renogare" charset="0"/>
                          <a:cs typeface="Arial" panose="020B0604020202020204" pitchFamily="34" charset="0"/>
                          <a:sym typeface="Cambria" panose="02040503050406030204" pitchFamily="18" charset="0"/>
                        </a:rPr>
                        <a:t>Pašvadīta mācīšanās</a:t>
                      </a:r>
                    </a:p>
                    <a:p>
                      <a:pPr marL="0" marR="0" lvl="0" indent="0" algn="l" defTabSz="936625" rtl="0" eaLnBrk="1" fontAlgn="base" latinLnBrk="0" hangingPunct="1">
                        <a:lnSpc>
                          <a:spcPct val="150000"/>
                        </a:lnSpc>
                        <a:spcBef>
                          <a:spcPct val="0"/>
                        </a:spcBef>
                        <a:spcAft>
                          <a:spcPct val="0"/>
                        </a:spcAft>
                        <a:buClrTx/>
                        <a:buSzTx/>
                        <a:buFont typeface="Arial" panose="020B0604020202020204" pitchFamily="34" charset="0"/>
                        <a:buNone/>
                        <a:tabLst/>
                      </a:pPr>
                      <a:r>
                        <a:rPr lang="lv-LV" altLang="lv-LV" sz="1600" b="0" i="0" u="none" strike="noStrike" cap="none" spc="0" baseline="0" dirty="0">
                          <a:ln>
                            <a:noFill/>
                          </a:ln>
                          <a:solidFill>
                            <a:srgbClr val="855299"/>
                          </a:solidFill>
                          <a:uFillTx/>
                          <a:latin typeface="Arial" panose="020B0604020202020204" pitchFamily="34" charset="0"/>
                          <a:ea typeface="Renogare" charset="0"/>
                          <a:cs typeface="Arial" panose="020B0604020202020204" pitchFamily="34" charset="0"/>
                          <a:sym typeface="Cambria" panose="02040503050406030204" pitchFamily="18" charset="0"/>
                        </a:rPr>
                        <a:t>Sadarbība</a:t>
                      </a:r>
                    </a:p>
                    <a:p>
                      <a:pPr marL="0" marR="0" lvl="0" indent="0" algn="l" defTabSz="936625" rtl="0" eaLnBrk="1" fontAlgn="base" latinLnBrk="0" hangingPunct="1">
                        <a:lnSpc>
                          <a:spcPct val="150000"/>
                        </a:lnSpc>
                        <a:spcBef>
                          <a:spcPct val="0"/>
                        </a:spcBef>
                        <a:spcAft>
                          <a:spcPct val="0"/>
                        </a:spcAft>
                        <a:buClrTx/>
                        <a:buSzTx/>
                        <a:buFont typeface="Arial" panose="020B0604020202020204" pitchFamily="34" charset="0"/>
                        <a:buNone/>
                        <a:tabLst/>
                      </a:pPr>
                      <a:r>
                        <a:rPr lang="lv-LV" altLang="lv-LV" sz="1600" b="1" i="0" u="none" strike="noStrike" cap="none" spc="0" baseline="0" dirty="0">
                          <a:ln>
                            <a:noFill/>
                          </a:ln>
                          <a:solidFill>
                            <a:srgbClr val="855299"/>
                          </a:solidFill>
                          <a:uFillTx/>
                          <a:latin typeface="Arial" panose="020B0604020202020204" pitchFamily="34" charset="0"/>
                          <a:ea typeface="Renogare" charset="0"/>
                          <a:cs typeface="Arial" panose="020B0604020202020204" pitchFamily="34" charset="0"/>
                          <a:sym typeface="Cambria" panose="02040503050406030204" pitchFamily="18" charset="0"/>
                        </a:rPr>
                        <a:t>Pilsoniskā līdzdalība</a:t>
                      </a:r>
                    </a:p>
                    <a:p>
                      <a:pPr marL="0" marR="0" lvl="0" indent="0" algn="l" defTabSz="936625" rtl="0" eaLnBrk="1" fontAlgn="base" latinLnBrk="0" hangingPunct="1">
                        <a:lnSpc>
                          <a:spcPct val="150000"/>
                        </a:lnSpc>
                        <a:spcBef>
                          <a:spcPct val="0"/>
                        </a:spcBef>
                        <a:spcAft>
                          <a:spcPct val="0"/>
                        </a:spcAft>
                        <a:buClrTx/>
                        <a:buSzTx/>
                        <a:buFont typeface="Arial" panose="020B0604020202020204" pitchFamily="34" charset="0"/>
                        <a:buNone/>
                        <a:tabLst/>
                      </a:pPr>
                      <a:r>
                        <a:rPr lang="lv-LV" altLang="lv-LV" sz="1600" b="0" i="0" u="none" strike="noStrike" cap="none" spc="0" baseline="0" dirty="0">
                          <a:ln>
                            <a:noFill/>
                          </a:ln>
                          <a:solidFill>
                            <a:srgbClr val="855299"/>
                          </a:solidFill>
                          <a:uFillTx/>
                          <a:latin typeface="Arial" panose="020B0604020202020204" pitchFamily="34" charset="0"/>
                          <a:ea typeface="Renogare" charset="0"/>
                          <a:cs typeface="Arial" panose="020B0604020202020204" pitchFamily="34" charset="0"/>
                          <a:sym typeface="Cambria" panose="02040503050406030204" pitchFamily="18" charset="0"/>
                        </a:rPr>
                        <a:t>Digitālā caurviju prasme</a:t>
                      </a:r>
                    </a:p>
                  </a:txBody>
                  <a:tcPr marL="137160" marR="137160" marT="137160" marB="13716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defTabSz="938212">
                        <a:lnSpc>
                          <a:spcPct val="150000"/>
                        </a:lnSpc>
                        <a:defRPr sz="1800">
                          <a:solidFill>
                            <a:srgbClr val="000000"/>
                          </a:solidFill>
                        </a:defRPr>
                      </a:pPr>
                      <a:r>
                        <a:rPr lang="en-US" sz="1600" dirty="0" err="1">
                          <a:solidFill>
                            <a:srgbClr val="855299"/>
                          </a:solidFill>
                          <a:latin typeface="Arial" panose="020B0604020202020204" pitchFamily="34" charset="0"/>
                          <a:ea typeface="Renogare" charset="0"/>
                          <a:cs typeface="Arial" panose="020B0604020202020204" pitchFamily="34" charset="0"/>
                          <a:sym typeface="Cambria"/>
                        </a:rPr>
                        <a:t>Atbildība</a:t>
                      </a:r>
                      <a:r>
                        <a:rPr lang="en-US" sz="1600" dirty="0">
                          <a:solidFill>
                            <a:srgbClr val="855299"/>
                          </a:solidFill>
                          <a:latin typeface="Arial" panose="020B0604020202020204" pitchFamily="34" charset="0"/>
                          <a:ea typeface="Renogare" charset="0"/>
                          <a:cs typeface="Arial" panose="020B0604020202020204" pitchFamily="34" charset="0"/>
                          <a:sym typeface="Cambria"/>
                        </a:rPr>
                        <a:t> / </a:t>
                      </a:r>
                      <a:r>
                        <a:rPr lang="en-US" sz="1600" dirty="0" err="1">
                          <a:solidFill>
                            <a:srgbClr val="855299"/>
                          </a:solidFill>
                          <a:latin typeface="Arial" panose="020B0604020202020204" pitchFamily="34" charset="0"/>
                          <a:ea typeface="Renogare" charset="0"/>
                          <a:cs typeface="Arial" panose="020B0604020202020204" pitchFamily="34" charset="0"/>
                          <a:sym typeface="Cambria"/>
                        </a:rPr>
                        <a:t>Centība</a:t>
                      </a:r>
                      <a:endParaRPr lang="en-US" sz="1600" dirty="0">
                        <a:solidFill>
                          <a:srgbClr val="855299"/>
                        </a:solidFill>
                        <a:latin typeface="Arial" panose="020B0604020202020204" pitchFamily="34" charset="0"/>
                        <a:ea typeface="Renogare" charset="0"/>
                        <a:cs typeface="Arial" panose="020B0604020202020204" pitchFamily="34" charset="0"/>
                        <a:sym typeface="Cambria"/>
                      </a:endParaRPr>
                    </a:p>
                    <a:p>
                      <a:pPr marL="0" marR="0" indent="0" algn="l" defTabSz="938212" rtl="0" eaLnBrk="1" fontAlgn="auto" latinLnBrk="0" hangingPunct="1">
                        <a:lnSpc>
                          <a:spcPct val="150000"/>
                        </a:lnSpc>
                        <a:spcBef>
                          <a:spcPts val="0"/>
                        </a:spcBef>
                        <a:spcAft>
                          <a:spcPts val="0"/>
                        </a:spcAft>
                        <a:buClrTx/>
                        <a:buSzTx/>
                        <a:buFontTx/>
                        <a:buNone/>
                        <a:tabLst/>
                        <a:defRPr sz="1800">
                          <a:solidFill>
                            <a:srgbClr val="000000"/>
                          </a:solidFill>
                        </a:defRPr>
                      </a:pPr>
                      <a:r>
                        <a:rPr lang="en-US" sz="1600" dirty="0" err="1">
                          <a:solidFill>
                            <a:srgbClr val="855299"/>
                          </a:solidFill>
                          <a:latin typeface="Arial" panose="020B0604020202020204" pitchFamily="34" charset="0"/>
                          <a:ea typeface="Renogare" charset="0"/>
                          <a:cs typeface="Arial" panose="020B0604020202020204" pitchFamily="34" charset="0"/>
                          <a:sym typeface="Cambria"/>
                        </a:rPr>
                        <a:t>Drosme</a:t>
                      </a:r>
                      <a:r>
                        <a:rPr lang="en-US" sz="1600" dirty="0">
                          <a:solidFill>
                            <a:srgbClr val="855299"/>
                          </a:solidFill>
                          <a:latin typeface="Arial" panose="020B0604020202020204" pitchFamily="34" charset="0"/>
                          <a:ea typeface="Renogare" charset="0"/>
                          <a:cs typeface="Arial" panose="020B0604020202020204" pitchFamily="34" charset="0"/>
                          <a:sym typeface="Cambria"/>
                        </a:rPr>
                        <a:t> / </a:t>
                      </a:r>
                      <a:r>
                        <a:rPr lang="en-US" sz="1600" dirty="0" err="1">
                          <a:solidFill>
                            <a:srgbClr val="855299"/>
                          </a:solidFill>
                          <a:latin typeface="Arial" panose="020B0604020202020204" pitchFamily="34" charset="0"/>
                          <a:ea typeface="Renogare" charset="0"/>
                          <a:cs typeface="Arial" panose="020B0604020202020204" pitchFamily="34" charset="0"/>
                          <a:sym typeface="Cambria"/>
                        </a:rPr>
                        <a:t>Godīgums</a:t>
                      </a:r>
                      <a:endParaRPr lang="en-US" sz="1600" dirty="0">
                        <a:solidFill>
                          <a:srgbClr val="855299"/>
                        </a:solidFill>
                        <a:latin typeface="Arial" panose="020B0604020202020204" pitchFamily="34" charset="0"/>
                        <a:ea typeface="Renogare" charset="0"/>
                        <a:cs typeface="Arial" panose="020B0604020202020204" pitchFamily="34" charset="0"/>
                        <a:sym typeface="Cambria"/>
                      </a:endParaRPr>
                    </a:p>
                    <a:p>
                      <a:pPr marL="0" marR="0" indent="0" algn="l" defTabSz="938212" rtl="0" eaLnBrk="1" fontAlgn="auto" latinLnBrk="0" hangingPunct="1">
                        <a:lnSpc>
                          <a:spcPct val="150000"/>
                        </a:lnSpc>
                        <a:spcBef>
                          <a:spcPts val="0"/>
                        </a:spcBef>
                        <a:spcAft>
                          <a:spcPts val="0"/>
                        </a:spcAft>
                        <a:buClrTx/>
                        <a:buSzTx/>
                        <a:buFontTx/>
                        <a:buNone/>
                        <a:tabLst/>
                        <a:defRPr sz="1800">
                          <a:solidFill>
                            <a:srgbClr val="000000"/>
                          </a:solidFill>
                        </a:defRPr>
                      </a:pPr>
                      <a:r>
                        <a:rPr lang="en-US" sz="1600" dirty="0" err="1">
                          <a:solidFill>
                            <a:srgbClr val="855299"/>
                          </a:solidFill>
                          <a:latin typeface="Arial" panose="020B0604020202020204" pitchFamily="34" charset="0"/>
                          <a:ea typeface="Renogare" charset="0"/>
                          <a:cs typeface="Arial" panose="020B0604020202020204" pitchFamily="34" charset="0"/>
                          <a:sym typeface="Cambria"/>
                        </a:rPr>
                        <a:t>Gudrība</a:t>
                      </a:r>
                      <a:r>
                        <a:rPr lang="en-US" sz="1600" dirty="0">
                          <a:solidFill>
                            <a:srgbClr val="855299"/>
                          </a:solidFill>
                          <a:latin typeface="Arial" panose="020B0604020202020204" pitchFamily="34" charset="0"/>
                          <a:ea typeface="Renogare" charset="0"/>
                          <a:cs typeface="Arial" panose="020B0604020202020204" pitchFamily="34" charset="0"/>
                          <a:sym typeface="Cambria"/>
                        </a:rPr>
                        <a:t> / </a:t>
                      </a:r>
                      <a:r>
                        <a:rPr lang="en-US" sz="1600" dirty="0" err="1">
                          <a:solidFill>
                            <a:srgbClr val="855299"/>
                          </a:solidFill>
                          <a:latin typeface="Arial" panose="020B0604020202020204" pitchFamily="34" charset="0"/>
                          <a:ea typeface="Renogare" charset="0"/>
                          <a:cs typeface="Arial" panose="020B0604020202020204" pitchFamily="34" charset="0"/>
                          <a:sym typeface="Cambria"/>
                        </a:rPr>
                        <a:t>Laipnība</a:t>
                      </a:r>
                      <a:endParaRPr lang="en-US" sz="1600" dirty="0">
                        <a:solidFill>
                          <a:srgbClr val="855299"/>
                        </a:solidFill>
                        <a:latin typeface="Arial" panose="020B0604020202020204" pitchFamily="34" charset="0"/>
                        <a:ea typeface="Renogare" charset="0"/>
                        <a:cs typeface="Arial" panose="020B0604020202020204" pitchFamily="34" charset="0"/>
                        <a:sym typeface="Cambria"/>
                      </a:endParaRPr>
                    </a:p>
                    <a:p>
                      <a:pPr marL="0" marR="0" indent="0" algn="l" defTabSz="938212" rtl="0" eaLnBrk="1" fontAlgn="auto" latinLnBrk="0" hangingPunct="1">
                        <a:lnSpc>
                          <a:spcPct val="150000"/>
                        </a:lnSpc>
                        <a:spcBef>
                          <a:spcPts val="0"/>
                        </a:spcBef>
                        <a:spcAft>
                          <a:spcPts val="0"/>
                        </a:spcAft>
                        <a:buClrTx/>
                        <a:buSzTx/>
                        <a:buFontTx/>
                        <a:buNone/>
                        <a:tabLst/>
                        <a:defRPr sz="1800">
                          <a:solidFill>
                            <a:srgbClr val="000000"/>
                          </a:solidFill>
                        </a:defRPr>
                      </a:pPr>
                      <a:r>
                        <a:rPr lang="en-US" sz="1600" dirty="0" err="1">
                          <a:solidFill>
                            <a:srgbClr val="855299"/>
                          </a:solidFill>
                          <a:latin typeface="Arial" panose="020B0604020202020204" pitchFamily="34" charset="0"/>
                          <a:ea typeface="Renogare" charset="0"/>
                          <a:cs typeface="Arial" panose="020B0604020202020204" pitchFamily="34" charset="0"/>
                          <a:sym typeface="Cambria"/>
                        </a:rPr>
                        <a:t>Līdzcietība</a:t>
                      </a:r>
                      <a:r>
                        <a:rPr lang="en-US" sz="1600" dirty="0">
                          <a:solidFill>
                            <a:srgbClr val="855299"/>
                          </a:solidFill>
                          <a:latin typeface="Arial" panose="020B0604020202020204" pitchFamily="34" charset="0"/>
                          <a:ea typeface="Renogare" charset="0"/>
                          <a:cs typeface="Arial" panose="020B0604020202020204" pitchFamily="34" charset="0"/>
                          <a:sym typeface="Cambria"/>
                        </a:rPr>
                        <a:t> / </a:t>
                      </a:r>
                      <a:r>
                        <a:rPr lang="en-US" sz="1600" dirty="0" err="1">
                          <a:solidFill>
                            <a:srgbClr val="855299"/>
                          </a:solidFill>
                          <a:latin typeface="Arial" panose="020B0604020202020204" pitchFamily="34" charset="0"/>
                          <a:ea typeface="Renogare" charset="0"/>
                          <a:cs typeface="Arial" panose="020B0604020202020204" pitchFamily="34" charset="0"/>
                          <a:sym typeface="Cambria"/>
                        </a:rPr>
                        <a:t>Mērenība</a:t>
                      </a:r>
                      <a:endParaRPr lang="en-US" sz="1600" dirty="0">
                        <a:solidFill>
                          <a:srgbClr val="855299"/>
                        </a:solidFill>
                        <a:latin typeface="Arial" panose="020B0604020202020204" pitchFamily="34" charset="0"/>
                        <a:ea typeface="Renogare" charset="0"/>
                        <a:cs typeface="Arial" panose="020B0604020202020204" pitchFamily="34" charset="0"/>
                        <a:sym typeface="Cambria"/>
                      </a:endParaRPr>
                    </a:p>
                    <a:p>
                      <a:pPr marL="0" marR="0" indent="0" algn="l" defTabSz="938212" rtl="0" eaLnBrk="1" fontAlgn="auto" latinLnBrk="0" hangingPunct="1">
                        <a:lnSpc>
                          <a:spcPct val="150000"/>
                        </a:lnSpc>
                        <a:spcBef>
                          <a:spcPts val="0"/>
                        </a:spcBef>
                        <a:spcAft>
                          <a:spcPts val="0"/>
                        </a:spcAft>
                        <a:buClrTx/>
                        <a:buSzTx/>
                        <a:buFontTx/>
                        <a:buNone/>
                        <a:tabLst/>
                        <a:defRPr sz="1800">
                          <a:solidFill>
                            <a:srgbClr val="000000"/>
                          </a:solidFill>
                        </a:defRPr>
                      </a:pPr>
                      <a:r>
                        <a:rPr lang="en-US" sz="1600" dirty="0" err="1">
                          <a:solidFill>
                            <a:srgbClr val="855299"/>
                          </a:solidFill>
                          <a:latin typeface="Arial" panose="020B0604020202020204" pitchFamily="34" charset="0"/>
                          <a:ea typeface="Renogare" charset="0"/>
                          <a:cs typeface="Arial" panose="020B0604020202020204" pitchFamily="34" charset="0"/>
                          <a:sym typeface="Cambria"/>
                        </a:rPr>
                        <a:t>Savaldība</a:t>
                      </a:r>
                      <a:r>
                        <a:rPr lang="en-US" sz="1600" dirty="0">
                          <a:solidFill>
                            <a:srgbClr val="855299"/>
                          </a:solidFill>
                          <a:latin typeface="Arial" panose="020B0604020202020204" pitchFamily="34" charset="0"/>
                          <a:ea typeface="Renogare" charset="0"/>
                          <a:cs typeface="Arial" panose="020B0604020202020204" pitchFamily="34" charset="0"/>
                          <a:sym typeface="Cambria"/>
                        </a:rPr>
                        <a:t> / </a:t>
                      </a:r>
                      <a:r>
                        <a:rPr lang="en-US" sz="1600" dirty="0" err="1">
                          <a:solidFill>
                            <a:srgbClr val="855299"/>
                          </a:solidFill>
                          <a:latin typeface="Arial" panose="020B0604020202020204" pitchFamily="34" charset="0"/>
                          <a:ea typeface="Renogare" charset="0"/>
                          <a:cs typeface="Arial" panose="020B0604020202020204" pitchFamily="34" charset="0"/>
                          <a:sym typeface="Cambria"/>
                        </a:rPr>
                        <a:t>Solidaritāte</a:t>
                      </a:r>
                      <a:endParaRPr lang="en-US" sz="1600" dirty="0">
                        <a:solidFill>
                          <a:srgbClr val="855299"/>
                        </a:solidFill>
                        <a:latin typeface="Arial" panose="020B0604020202020204" pitchFamily="34" charset="0"/>
                        <a:ea typeface="Renogare" charset="0"/>
                        <a:cs typeface="Arial" panose="020B0604020202020204" pitchFamily="34" charset="0"/>
                        <a:sym typeface="Cambria"/>
                      </a:endParaRPr>
                    </a:p>
                    <a:p>
                      <a:pPr marL="0" marR="0" indent="0" algn="l" defTabSz="938212" rtl="0" eaLnBrk="1" fontAlgn="auto" latinLnBrk="0" hangingPunct="1">
                        <a:lnSpc>
                          <a:spcPct val="150000"/>
                        </a:lnSpc>
                        <a:spcBef>
                          <a:spcPts val="0"/>
                        </a:spcBef>
                        <a:spcAft>
                          <a:spcPts val="0"/>
                        </a:spcAft>
                        <a:buClrTx/>
                        <a:buSzTx/>
                        <a:buFontTx/>
                        <a:buNone/>
                        <a:tabLst/>
                        <a:defRPr sz="1800">
                          <a:solidFill>
                            <a:srgbClr val="000000"/>
                          </a:solidFill>
                        </a:defRPr>
                      </a:pPr>
                      <a:r>
                        <a:rPr lang="en-US" sz="1600" dirty="0" err="1">
                          <a:solidFill>
                            <a:srgbClr val="855299"/>
                          </a:solidFill>
                          <a:latin typeface="Arial" panose="020B0604020202020204" pitchFamily="34" charset="0"/>
                          <a:ea typeface="Renogare" charset="0"/>
                          <a:cs typeface="Arial" panose="020B0604020202020204" pitchFamily="34" charset="0"/>
                          <a:sym typeface="Cambria"/>
                        </a:rPr>
                        <a:t>Taisnīgums</a:t>
                      </a:r>
                      <a:r>
                        <a:rPr lang="en-US" sz="1600" dirty="0">
                          <a:solidFill>
                            <a:srgbClr val="855299"/>
                          </a:solidFill>
                          <a:latin typeface="Arial" panose="020B0604020202020204" pitchFamily="34" charset="0"/>
                          <a:ea typeface="Renogare" charset="0"/>
                          <a:cs typeface="Arial" panose="020B0604020202020204" pitchFamily="34" charset="0"/>
                          <a:sym typeface="Cambria"/>
                        </a:rPr>
                        <a:t> / Tolerance</a:t>
                      </a:r>
                    </a:p>
                    <a:p>
                      <a:pPr marL="0" marR="0" indent="0" algn="l" defTabSz="938212" rtl="0" eaLnBrk="1" fontAlgn="auto" latinLnBrk="0" hangingPunct="1">
                        <a:lnSpc>
                          <a:spcPct val="150000"/>
                        </a:lnSpc>
                        <a:spcBef>
                          <a:spcPts val="0"/>
                        </a:spcBef>
                        <a:spcAft>
                          <a:spcPts val="0"/>
                        </a:spcAft>
                        <a:buClrTx/>
                        <a:buSzTx/>
                        <a:buFontTx/>
                        <a:buNone/>
                        <a:tabLst/>
                        <a:defRPr sz="1800">
                          <a:solidFill>
                            <a:srgbClr val="000000"/>
                          </a:solidFill>
                        </a:defRPr>
                      </a:pPr>
                      <a:endParaRPr lang="en-US" sz="1600" dirty="0">
                        <a:solidFill>
                          <a:srgbClr val="855299"/>
                        </a:solidFill>
                        <a:latin typeface="Arial" panose="020B0604020202020204" pitchFamily="34" charset="0"/>
                        <a:ea typeface="Renogare" charset="0"/>
                        <a:cs typeface="Arial" panose="020B0604020202020204" pitchFamily="34" charset="0"/>
                        <a:sym typeface="Cambria"/>
                      </a:endParaRPr>
                    </a:p>
                    <a:p>
                      <a:pPr algn="l" defTabSz="938212">
                        <a:lnSpc>
                          <a:spcPct val="150000"/>
                        </a:lnSpc>
                        <a:defRPr sz="1800">
                          <a:solidFill>
                            <a:srgbClr val="000000"/>
                          </a:solidFill>
                        </a:defRPr>
                      </a:pPr>
                      <a:endParaRPr lang="en-US" sz="1600" dirty="0">
                        <a:solidFill>
                          <a:srgbClr val="855299"/>
                        </a:solidFill>
                        <a:latin typeface="Arial" panose="020B0604020202020204" pitchFamily="34" charset="0"/>
                        <a:ea typeface="Renogare" charset="0"/>
                        <a:cs typeface="Arial" panose="020B0604020202020204" pitchFamily="34" charset="0"/>
                        <a:sym typeface="Cambria"/>
                      </a:endParaRPr>
                    </a:p>
                  </a:txBody>
                  <a:tcPr marL="137160" marR="137160" marT="137160" marB="137160" horzOverflow="overflow">
                    <a:lnL w="12700" cap="flat" cmpd="sng" algn="ctr">
                      <a:solidFill>
                        <a:srgbClr val="7030A0"/>
                      </a:solidFill>
                      <a:prstDash val="solid"/>
                      <a:round/>
                      <a:headEnd type="none" w="med" len="med"/>
                      <a:tailEnd type="none" w="med" len="med"/>
                    </a:lnL>
                    <a:lnR w="12700" cmpd="sng">
                      <a:noFill/>
                    </a:lnR>
                    <a:lnT w="12700" cap="flat" cmpd="sng" algn="ctr">
                      <a:solidFill>
                        <a:srgbClr val="7030A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2" name="TextBox 1"/>
          <p:cNvSpPr txBox="1"/>
          <p:nvPr/>
        </p:nvSpPr>
        <p:spPr>
          <a:xfrm>
            <a:off x="1227909" y="6244046"/>
            <a:ext cx="2795451" cy="313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lv-LV" sz="1600" i="1" dirty="0">
                <a:solidFill>
                  <a:srgbClr val="855299"/>
                </a:solidFill>
                <a:latin typeface="Arial" panose="020B0604020202020204" pitchFamily="34" charset="0"/>
                <a:cs typeface="Arial" panose="020B0604020202020204" pitchFamily="34" charset="0"/>
              </a:rPr>
              <a:t>VISC projekts, 20.08.2018. </a:t>
            </a:r>
            <a:endParaRPr kumimoji="0" lang="lv-LV" sz="1600" b="0" i="1" u="none" strike="noStrike" cap="none" spc="0" normalizeH="0" baseline="0" dirty="0">
              <a:ln>
                <a:noFill/>
              </a:ln>
              <a:solidFill>
                <a:srgbClr val="FFFFFF"/>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41225639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sz="4800" dirty="0"/>
              <a:t>Sociālā un pilsoniskā </a:t>
            </a:r>
            <a:br>
              <a:rPr lang="lv-LV" sz="4800" dirty="0"/>
            </a:br>
            <a:r>
              <a:rPr lang="lv-LV" sz="4800" dirty="0"/>
              <a:t>mācību joma</a:t>
            </a:r>
          </a:p>
        </p:txBody>
      </p:sp>
    </p:spTree>
    <p:extLst>
      <p:ext uri="{BB962C8B-B14F-4D97-AF65-F5344CB8AC3E}">
        <p14:creationId xmlns:p14="http://schemas.microsoft.com/office/powerpoint/2010/main" val="419944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s 7">
            <a:extLst>
              <a:ext uri="{FF2B5EF4-FFF2-40B4-BE49-F238E27FC236}">
                <a16:creationId xmlns:a16="http://schemas.microsoft.com/office/drawing/2014/main" id="{109D8959-1EB1-4AA6-90CD-3D2CCBF4A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405" y="605784"/>
            <a:ext cx="9476847" cy="5646431"/>
          </a:xfrm>
          <a:prstGeom prst="rect">
            <a:avLst/>
          </a:prstGeom>
        </p:spPr>
      </p:pic>
    </p:spTree>
    <p:extLst>
      <p:ext uri="{BB962C8B-B14F-4D97-AF65-F5344CB8AC3E}">
        <p14:creationId xmlns:p14="http://schemas.microsoft.com/office/powerpoint/2010/main" val="25881070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4C03F4-8A7E-4F3A-8D1B-1412372141CB}"/>
              </a:ext>
            </a:extLst>
          </p:cNvPr>
          <p:cNvSpPr>
            <a:spLocks noGrp="1"/>
          </p:cNvSpPr>
          <p:nvPr>
            <p:ph type="body" idx="1"/>
          </p:nvPr>
        </p:nvSpPr>
        <p:spPr>
          <a:xfrm>
            <a:off x="1256212" y="1146781"/>
            <a:ext cx="9829800" cy="4485967"/>
          </a:xfrm>
        </p:spPr>
        <p:txBody>
          <a:bodyPr>
            <a:normAutofit lnSpcReduction="10000"/>
          </a:bodyPr>
          <a:lstStyle/>
          <a:p>
            <a:pPr marL="0" indent="0" algn="ctr">
              <a:buNone/>
            </a:pPr>
            <a:r>
              <a:rPr lang="lv-LV" sz="4400" dirty="0"/>
              <a:t>Mācot vēsturi un sociālās zinības, mērķis ir vēsturiskās, nacionālās un pilsoniskās apziņas veidošana, tādējādi faktu zināšanas saglabā būtisku nozīmi, tomēr tas nav pašmērķis</a:t>
            </a:r>
            <a:br>
              <a:rPr lang="lv-LV" dirty="0"/>
            </a:br>
            <a:endParaRPr lang="lv-LV" dirty="0"/>
          </a:p>
        </p:txBody>
      </p:sp>
    </p:spTree>
    <p:extLst>
      <p:ext uri="{BB962C8B-B14F-4D97-AF65-F5344CB8AC3E}">
        <p14:creationId xmlns:p14="http://schemas.microsoft.com/office/powerpoint/2010/main" val="22850746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69B97A-7585-415F-A933-3FC29E8CD933}"/>
              </a:ext>
            </a:extLst>
          </p:cNvPr>
          <p:cNvSpPr>
            <a:spLocks noGrp="1"/>
          </p:cNvSpPr>
          <p:nvPr>
            <p:ph type="body" sz="half" idx="1"/>
          </p:nvPr>
        </p:nvSpPr>
        <p:spPr>
          <a:xfrm>
            <a:off x="232229" y="1650004"/>
            <a:ext cx="8629421" cy="5012053"/>
          </a:xfrm>
        </p:spPr>
        <p:txBody>
          <a:bodyPr/>
          <a:lstStyle/>
          <a:p>
            <a:endParaRPr lang="lv-LV" sz="2800" dirty="0"/>
          </a:p>
          <a:p>
            <a:endParaRPr lang="lv-LV" sz="2800" dirty="0"/>
          </a:p>
          <a:p>
            <a:endParaRPr lang="lv-LV" sz="2800" dirty="0"/>
          </a:p>
          <a:p>
            <a:endParaRPr lang="lv-LV" sz="2800" dirty="0"/>
          </a:p>
          <a:p>
            <a:endParaRPr lang="lv-LV" sz="2800" dirty="0"/>
          </a:p>
        </p:txBody>
      </p:sp>
      <p:graphicFrame>
        <p:nvGraphicFramePr>
          <p:cNvPr id="9" name="Table 8">
            <a:extLst>
              <a:ext uri="{FF2B5EF4-FFF2-40B4-BE49-F238E27FC236}">
                <a16:creationId xmlns:a16="http://schemas.microsoft.com/office/drawing/2014/main" id="{2D9365FF-ACC0-4EA4-98E5-6462B8C8743B}"/>
              </a:ext>
            </a:extLst>
          </p:cNvPr>
          <p:cNvGraphicFramePr>
            <a:graphicFrameLocks noGrp="1"/>
          </p:cNvGraphicFramePr>
          <p:nvPr>
            <p:extLst>
              <p:ext uri="{D42A27DB-BD31-4B8C-83A1-F6EECF244321}">
                <p14:modId xmlns:p14="http://schemas.microsoft.com/office/powerpoint/2010/main" val="763351497"/>
              </p:ext>
            </p:extLst>
          </p:nvPr>
        </p:nvGraphicFramePr>
        <p:xfrm>
          <a:off x="512355" y="1398071"/>
          <a:ext cx="11335656" cy="4140260"/>
        </p:xfrm>
        <a:graphic>
          <a:graphicData uri="http://schemas.openxmlformats.org/drawingml/2006/table">
            <a:tbl>
              <a:tblPr firstRow="1" bandRow="1">
                <a:tableStyleId>{5940675A-B579-460E-94D1-54222C63F5DA}</a:tableStyleId>
              </a:tblPr>
              <a:tblGrid>
                <a:gridCol w="4804228">
                  <a:extLst>
                    <a:ext uri="{9D8B030D-6E8A-4147-A177-3AD203B41FA5}">
                      <a16:colId xmlns:a16="http://schemas.microsoft.com/office/drawing/2014/main" val="1058791802"/>
                    </a:ext>
                  </a:extLst>
                </a:gridCol>
                <a:gridCol w="1161143">
                  <a:extLst>
                    <a:ext uri="{9D8B030D-6E8A-4147-A177-3AD203B41FA5}">
                      <a16:colId xmlns:a16="http://schemas.microsoft.com/office/drawing/2014/main" val="211862820"/>
                    </a:ext>
                  </a:extLst>
                </a:gridCol>
                <a:gridCol w="5370285">
                  <a:extLst>
                    <a:ext uri="{9D8B030D-6E8A-4147-A177-3AD203B41FA5}">
                      <a16:colId xmlns:a16="http://schemas.microsoft.com/office/drawing/2014/main" val="3087300608"/>
                    </a:ext>
                  </a:extLst>
                </a:gridCol>
              </a:tblGrid>
              <a:tr h="637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2800" b="1" dirty="0">
                        <a:solidFill>
                          <a:srgbClr val="834F98"/>
                        </a:solidFill>
                      </a:endParaRPr>
                    </a:p>
                    <a:p>
                      <a:endParaRPr lang="lv-LV"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lv-LV"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834F98"/>
                          </a:solidFill>
                        </a:rPr>
                        <a:t>Aktuālais</a:t>
                      </a:r>
                      <a:r>
                        <a:rPr lang="en-US" sz="2800" b="1" dirty="0">
                          <a:solidFill>
                            <a:srgbClr val="834F98"/>
                          </a:solidFill>
                        </a:rPr>
                        <a:t> </a:t>
                      </a:r>
                      <a:r>
                        <a:rPr lang="en-US" sz="2800" b="1" dirty="0" err="1">
                          <a:solidFill>
                            <a:srgbClr val="834F98"/>
                          </a:solidFill>
                        </a:rPr>
                        <a:t>uzsvars</a:t>
                      </a:r>
                      <a:endParaRPr lang="lv-LV"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9176410"/>
                  </a:ext>
                </a:extLst>
              </a:tr>
              <a:tr h="3469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800" dirty="0">
                          <a:solidFill>
                            <a:srgbClr val="7030A0"/>
                          </a:solidFill>
                        </a:rPr>
                        <a:t>Skolēnam nepieciešamās zināšanas un prasmes tiek apgūtas klases telpas ietvaros, ārpus skolas aktivitātes norisinās tikai ar atsevišķu skolotāju iniciatīvu.</a:t>
                      </a:r>
                      <a:endParaRPr lang="en-US" sz="280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7030A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lv-LV"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800" dirty="0">
                          <a:solidFill>
                            <a:srgbClr val="7030A0"/>
                          </a:solidFill>
                        </a:rPr>
                        <a:t>Piedāvātas mācības dažādās vidēs -  dabas, kultūrvide, vietējās pašvaldības, tādējādi uzsverot kultūras, sociālā, ekonomiskā un ekoloģiskā aspekta vienotību.</a:t>
                      </a:r>
                      <a:endParaRPr lang="en-US" sz="2800" dirty="0">
                        <a:solidFill>
                          <a:srgbClr val="7030A0"/>
                        </a:solidFill>
                      </a:endParaRPr>
                    </a:p>
                    <a:p>
                      <a:pPr algn="l"/>
                      <a:endParaRPr lang="lv-LV"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7621777"/>
                  </a:ext>
                </a:extLst>
              </a:tr>
            </a:tbl>
          </a:graphicData>
        </a:graphic>
      </p:graphicFrame>
      <p:sp>
        <p:nvSpPr>
          <p:cNvPr id="10" name="Arrow: Right 9">
            <a:extLst>
              <a:ext uri="{FF2B5EF4-FFF2-40B4-BE49-F238E27FC236}">
                <a16:creationId xmlns:a16="http://schemas.microsoft.com/office/drawing/2014/main" id="{A4DD4EBF-BD87-4C0C-A63F-82333C2D7000}"/>
              </a:ext>
            </a:extLst>
          </p:cNvPr>
          <p:cNvSpPr/>
          <p:nvPr/>
        </p:nvSpPr>
        <p:spPr>
          <a:xfrm>
            <a:off x="5309253" y="3095255"/>
            <a:ext cx="978408" cy="484632"/>
          </a:xfrm>
          <a:prstGeom prst="rightArrow">
            <a:avLst/>
          </a:prstGeom>
          <a:solidFill>
            <a:srgbClr val="7030A0"/>
          </a:solidFill>
          <a:ln>
            <a:solidFill>
              <a:srgbClr val="804796"/>
            </a:solidFill>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45718" tIns="45718" rIns="45718" bIns="45718" numCol="1" spcCol="38100" rtlCol="0" anchor="ctr">
            <a:spAutoFit/>
          </a:bodyPr>
          <a:lstStyle/>
          <a:p>
            <a:endParaRPr lang="lv-LV" dirty="0">
              <a:solidFill>
                <a:srgbClr val="609443"/>
              </a:solidFill>
            </a:endParaRPr>
          </a:p>
        </p:txBody>
      </p:sp>
    </p:spTree>
    <p:extLst>
      <p:ext uri="{BB962C8B-B14F-4D97-AF65-F5344CB8AC3E}">
        <p14:creationId xmlns:p14="http://schemas.microsoft.com/office/powerpoint/2010/main" val="33430662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69B97A-7585-415F-A933-3FC29E8CD933}"/>
              </a:ext>
            </a:extLst>
          </p:cNvPr>
          <p:cNvSpPr>
            <a:spLocks noGrp="1"/>
          </p:cNvSpPr>
          <p:nvPr>
            <p:ph type="body" sz="half" idx="1"/>
          </p:nvPr>
        </p:nvSpPr>
        <p:spPr>
          <a:xfrm>
            <a:off x="232229" y="1650004"/>
            <a:ext cx="8629421" cy="5012053"/>
          </a:xfrm>
        </p:spPr>
        <p:txBody>
          <a:bodyPr/>
          <a:lstStyle/>
          <a:p>
            <a:endParaRPr lang="lv-LV" sz="2800" dirty="0"/>
          </a:p>
          <a:p>
            <a:endParaRPr lang="lv-LV" sz="2800" dirty="0"/>
          </a:p>
          <a:p>
            <a:endParaRPr lang="lv-LV" sz="2800" dirty="0"/>
          </a:p>
          <a:p>
            <a:endParaRPr lang="lv-LV" sz="2800" dirty="0"/>
          </a:p>
          <a:p>
            <a:endParaRPr lang="lv-LV" sz="2800" dirty="0"/>
          </a:p>
        </p:txBody>
      </p:sp>
      <p:graphicFrame>
        <p:nvGraphicFramePr>
          <p:cNvPr id="9" name="Table 8">
            <a:extLst>
              <a:ext uri="{FF2B5EF4-FFF2-40B4-BE49-F238E27FC236}">
                <a16:creationId xmlns:a16="http://schemas.microsoft.com/office/drawing/2014/main" id="{2D9365FF-ACC0-4EA4-98E5-6462B8C8743B}"/>
              </a:ext>
            </a:extLst>
          </p:cNvPr>
          <p:cNvGraphicFramePr>
            <a:graphicFrameLocks noGrp="1"/>
          </p:cNvGraphicFramePr>
          <p:nvPr>
            <p:extLst>
              <p:ext uri="{D42A27DB-BD31-4B8C-83A1-F6EECF244321}">
                <p14:modId xmlns:p14="http://schemas.microsoft.com/office/powerpoint/2010/main" val="1508410570"/>
              </p:ext>
            </p:extLst>
          </p:nvPr>
        </p:nvGraphicFramePr>
        <p:xfrm>
          <a:off x="454298" y="1423853"/>
          <a:ext cx="11335656" cy="3680809"/>
        </p:xfrm>
        <a:graphic>
          <a:graphicData uri="http://schemas.openxmlformats.org/drawingml/2006/table">
            <a:tbl>
              <a:tblPr firstRow="1" bandRow="1">
                <a:tableStyleId>{5940675A-B579-460E-94D1-54222C63F5DA}</a:tableStyleId>
              </a:tblPr>
              <a:tblGrid>
                <a:gridCol w="4804228">
                  <a:extLst>
                    <a:ext uri="{9D8B030D-6E8A-4147-A177-3AD203B41FA5}">
                      <a16:colId xmlns:a16="http://schemas.microsoft.com/office/drawing/2014/main" val="1058791802"/>
                    </a:ext>
                  </a:extLst>
                </a:gridCol>
                <a:gridCol w="1161143">
                  <a:extLst>
                    <a:ext uri="{9D8B030D-6E8A-4147-A177-3AD203B41FA5}">
                      <a16:colId xmlns:a16="http://schemas.microsoft.com/office/drawing/2014/main" val="211862820"/>
                    </a:ext>
                  </a:extLst>
                </a:gridCol>
                <a:gridCol w="5370285">
                  <a:extLst>
                    <a:ext uri="{9D8B030D-6E8A-4147-A177-3AD203B41FA5}">
                      <a16:colId xmlns:a16="http://schemas.microsoft.com/office/drawing/2014/main" val="3087300608"/>
                    </a:ext>
                  </a:extLst>
                </a:gridCol>
              </a:tblGrid>
              <a:tr h="596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2800" b="1" dirty="0">
                        <a:solidFill>
                          <a:srgbClr val="834F98"/>
                        </a:solidFill>
                      </a:endParaRPr>
                    </a:p>
                    <a:p>
                      <a:endParaRPr lang="lv-LV"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lv-LV"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834F98"/>
                          </a:solidFill>
                        </a:rPr>
                        <a:t>Aktuālais</a:t>
                      </a:r>
                      <a:r>
                        <a:rPr lang="en-US" sz="2800" b="1" dirty="0">
                          <a:solidFill>
                            <a:srgbClr val="834F98"/>
                          </a:solidFill>
                        </a:rPr>
                        <a:t> </a:t>
                      </a:r>
                      <a:r>
                        <a:rPr lang="en-US" sz="2800" b="1" dirty="0" err="1">
                          <a:solidFill>
                            <a:srgbClr val="834F98"/>
                          </a:solidFill>
                        </a:rPr>
                        <a:t>uzsvars</a:t>
                      </a:r>
                      <a:endParaRPr lang="lv-LV" sz="2800" b="1" dirty="0">
                        <a:solidFill>
                          <a:srgbClr val="834F98"/>
                        </a:solidFill>
                      </a:endParaRPr>
                    </a:p>
                    <a:p>
                      <a:endParaRPr lang="lv-LV"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9176410"/>
                  </a:ext>
                </a:extLst>
              </a:tr>
              <a:tr h="3010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800" dirty="0">
                          <a:solidFill>
                            <a:srgbClr val="7030A0"/>
                          </a:solidFill>
                        </a:rPr>
                        <a:t>Mācību saturu iespējams īstenot skolotājam strādājot frontāli un izmantojot reproduktīvo  un izskaidrojoši ilustratīvo metodi.</a:t>
                      </a:r>
                      <a:endParaRPr lang="en-US" sz="280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7030A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lv-LV"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800" dirty="0">
                          <a:solidFill>
                            <a:srgbClr val="7030A0"/>
                          </a:solidFill>
                        </a:rPr>
                        <a:t>Orientācija uz sadarbības un līdzdalības prasmju attīstīšanu, veidojot noturīgus sociālus ieradumus un orientējoties uz visu līdzdalību pieprasošu rezultātu.</a:t>
                      </a:r>
                      <a:endParaRPr lang="en-US" sz="2800" dirty="0">
                        <a:solidFill>
                          <a:srgbClr val="7030A0"/>
                        </a:solidFill>
                      </a:endParaRPr>
                    </a:p>
                    <a:p>
                      <a:pPr lvl="0" algn="l">
                        <a:buFontTx/>
                        <a:buNone/>
                      </a:pPr>
                      <a:endParaRPr lang="lv-LV"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7621777"/>
                  </a:ext>
                </a:extLst>
              </a:tr>
            </a:tbl>
          </a:graphicData>
        </a:graphic>
      </p:graphicFrame>
      <p:sp>
        <p:nvSpPr>
          <p:cNvPr id="10" name="Arrow: Right 9">
            <a:extLst>
              <a:ext uri="{FF2B5EF4-FFF2-40B4-BE49-F238E27FC236}">
                <a16:creationId xmlns:a16="http://schemas.microsoft.com/office/drawing/2014/main" id="{A4DD4EBF-BD87-4C0C-A63F-82333C2D7000}"/>
              </a:ext>
            </a:extLst>
          </p:cNvPr>
          <p:cNvSpPr/>
          <p:nvPr/>
        </p:nvSpPr>
        <p:spPr>
          <a:xfrm>
            <a:off x="5294739" y="2662058"/>
            <a:ext cx="978408" cy="484632"/>
          </a:xfrm>
          <a:prstGeom prst="rightArrow">
            <a:avLst/>
          </a:prstGeom>
          <a:solidFill>
            <a:srgbClr val="7C5194"/>
          </a:solidFill>
          <a:ln w="25400" cap="flat">
            <a:solidFill>
              <a:srgbClr val="80479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endParaRPr lang="lv-LV" dirty="0">
              <a:solidFill>
                <a:srgbClr val="609443"/>
              </a:solidFill>
              <a:latin typeface="Helvetica"/>
              <a:ea typeface="+mn-ea"/>
              <a:cs typeface="Helvetica"/>
            </a:endParaRPr>
          </a:p>
        </p:txBody>
      </p:sp>
    </p:spTree>
    <p:extLst>
      <p:ext uri="{BB962C8B-B14F-4D97-AF65-F5344CB8AC3E}">
        <p14:creationId xmlns:p14="http://schemas.microsoft.com/office/powerpoint/2010/main" val="12530768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072881"/>
            <a:ext cx="10487297" cy="1273809"/>
          </a:xfrm>
        </p:spPr>
        <p:txBody>
          <a:bodyPr>
            <a:noAutofit/>
          </a:bodyPr>
          <a:lstStyle/>
          <a:p>
            <a:r>
              <a:rPr lang="lv-LV" sz="3200" b="1" dirty="0"/>
              <a:t>2.Lielā ideja: </a:t>
            </a:r>
            <a:r>
              <a:rPr lang="lv-LV" sz="3200" dirty="0"/>
              <a:t>Cilvēki veido attiecības ar citiem cilvēkiem. </a:t>
            </a:r>
            <a:br>
              <a:rPr lang="lv-LV" sz="3200" dirty="0"/>
            </a:br>
            <a:br>
              <a:rPr lang="lv-LV" sz="3200" dirty="0"/>
            </a:br>
            <a:r>
              <a:rPr lang="lv-LV" sz="3200" b="1" dirty="0"/>
              <a:t>3.Lielā ideja: </a:t>
            </a:r>
            <a:r>
              <a:rPr lang="lv-LV" sz="3200" dirty="0"/>
              <a:t>Mūsdienu sabiedrības pašorganizācijas forma ir demokrātiska valsts, demokrātiskas valstis savstarpējo attiecību regulēšanai veido starpvalstu organizācijas.</a:t>
            </a:r>
            <a:br>
              <a:rPr lang="lv-LV" sz="3200" dirty="0"/>
            </a:br>
            <a:br>
              <a:rPr lang="lv-LV" sz="3200" dirty="0"/>
            </a:br>
            <a:r>
              <a:rPr lang="lv-LV" sz="3200" b="1" dirty="0"/>
              <a:t>8.Lielā ideja: </a:t>
            </a:r>
            <a:r>
              <a:rPr lang="lv-LV" sz="3200" dirty="0"/>
              <a:t>Informācijas avoti, kas atspoguļo norises sabiedrībā pagātnē un mūsdienās, ir izvērtējami kritiski. </a:t>
            </a:r>
            <a:br>
              <a:rPr lang="lv-LV" sz="3200" b="1" dirty="0"/>
            </a:br>
            <a:endParaRPr lang="lv-LV" sz="3200" dirty="0"/>
          </a:p>
        </p:txBody>
      </p:sp>
    </p:spTree>
    <p:extLst>
      <p:ext uri="{BB962C8B-B14F-4D97-AF65-F5344CB8AC3E}">
        <p14:creationId xmlns:p14="http://schemas.microsoft.com/office/powerpoint/2010/main" val="344209572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89632353"/>
              </p:ext>
            </p:extLst>
          </p:nvPr>
        </p:nvGraphicFramePr>
        <p:xfrm>
          <a:off x="470263" y="374471"/>
          <a:ext cx="11390811" cy="5993184"/>
        </p:xfrm>
        <a:graphic>
          <a:graphicData uri="http://schemas.openxmlformats.org/drawingml/2006/table">
            <a:tbl>
              <a:tblPr firstRow="1" bandRow="1">
                <a:tableStyleId>{5940675A-B579-460E-94D1-54222C63F5DA}</a:tableStyleId>
              </a:tblPr>
              <a:tblGrid>
                <a:gridCol w="2704011">
                  <a:extLst>
                    <a:ext uri="{9D8B030D-6E8A-4147-A177-3AD203B41FA5}">
                      <a16:colId xmlns:a16="http://schemas.microsoft.com/office/drawing/2014/main" val="20000"/>
                    </a:ext>
                  </a:extLst>
                </a:gridCol>
                <a:gridCol w="3291840">
                  <a:extLst>
                    <a:ext uri="{9D8B030D-6E8A-4147-A177-3AD203B41FA5}">
                      <a16:colId xmlns:a16="http://schemas.microsoft.com/office/drawing/2014/main" val="20001"/>
                    </a:ext>
                  </a:extLst>
                </a:gridCol>
                <a:gridCol w="5394960">
                  <a:extLst>
                    <a:ext uri="{9D8B030D-6E8A-4147-A177-3AD203B41FA5}">
                      <a16:colId xmlns:a16="http://schemas.microsoft.com/office/drawing/2014/main" val="20002"/>
                    </a:ext>
                  </a:extLst>
                </a:gridCol>
              </a:tblGrid>
              <a:tr h="384425">
                <a:tc gridSpan="3">
                  <a:txBody>
                    <a:bodyPr/>
                    <a:lstStyle/>
                    <a:p>
                      <a:pPr algn="l"/>
                      <a:r>
                        <a:rPr lang="lv-LV" sz="2000" b="1" dirty="0">
                          <a:solidFill>
                            <a:srgbClr val="68478D"/>
                          </a:solidFill>
                          <a:latin typeface="Arial" panose="020B0604020202020204" pitchFamily="34" charset="0"/>
                          <a:cs typeface="Arial" panose="020B0604020202020204" pitchFamily="34" charset="0"/>
                        </a:rPr>
                        <a:t>2.Lielā</a:t>
                      </a:r>
                      <a:r>
                        <a:rPr lang="lv-LV" sz="2000" b="1" baseline="0" dirty="0">
                          <a:solidFill>
                            <a:srgbClr val="68478D"/>
                          </a:solidFill>
                          <a:latin typeface="Arial" panose="020B0604020202020204" pitchFamily="34" charset="0"/>
                          <a:cs typeface="Arial" panose="020B0604020202020204" pitchFamily="34" charset="0"/>
                        </a:rPr>
                        <a:t> </a:t>
                      </a:r>
                      <a:r>
                        <a:rPr lang="lv-LV" sz="2000" b="1" i="0" u="none" strike="noStrike" cap="none" spc="0" baseline="0" dirty="0">
                          <a:ln>
                            <a:noFill/>
                          </a:ln>
                          <a:solidFill>
                            <a:srgbClr val="68478D"/>
                          </a:solidFill>
                          <a:uFillTx/>
                          <a:latin typeface="Arial" panose="020B0604020202020204" pitchFamily="34" charset="0"/>
                          <a:ea typeface="+mn-ea"/>
                          <a:cs typeface="Arial" panose="020B0604020202020204" pitchFamily="34" charset="0"/>
                          <a:sym typeface="Calibri"/>
                        </a:rPr>
                        <a:t>ideja: Cilvēki veido attiecības ar citiem cilvēkiem</a:t>
                      </a:r>
                    </a:p>
                  </a:txBody>
                  <a:tcP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sz="2000" b="1" dirty="0">
                        <a:solidFill>
                          <a:srgbClr val="68478D"/>
                        </a:solidFill>
                        <a:latin typeface="Arial" panose="020B0604020202020204" pitchFamily="34" charset="0"/>
                        <a:cs typeface="Arial" panose="020B060402020202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sz="2000" b="1" dirty="0">
                        <a:solidFill>
                          <a:srgbClr val="68478D"/>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20993">
                <a:tc>
                  <a:txBody>
                    <a:bodyPr/>
                    <a:lstStyle/>
                    <a:p>
                      <a:pPr algn="l"/>
                      <a:r>
                        <a:rPr lang="lv-LV" sz="1800" b="1" dirty="0">
                          <a:solidFill>
                            <a:srgbClr val="68478D"/>
                          </a:solidFill>
                          <a:latin typeface="Arial" panose="020B0604020202020204" pitchFamily="34" charset="0"/>
                          <a:cs typeface="Arial" panose="020B0604020202020204" pitchFamily="34" charset="0"/>
                        </a:rPr>
                        <a:t>Sasniedzamie</a:t>
                      </a:r>
                      <a:r>
                        <a:rPr lang="lv-LV" sz="1800" b="1" baseline="0" dirty="0">
                          <a:solidFill>
                            <a:srgbClr val="68478D"/>
                          </a:solidFill>
                          <a:latin typeface="Arial" panose="020B0604020202020204" pitchFamily="34" charset="0"/>
                          <a:cs typeface="Arial" panose="020B0604020202020204" pitchFamily="34" charset="0"/>
                        </a:rPr>
                        <a:t> rezultāti </a:t>
                      </a:r>
                    </a:p>
                    <a:p>
                      <a:pPr algn="l"/>
                      <a:r>
                        <a:rPr lang="lv-LV" sz="1800" b="1" baseline="0" dirty="0">
                          <a:solidFill>
                            <a:srgbClr val="68478D"/>
                          </a:solidFill>
                          <a:latin typeface="Arial" panose="020B0604020202020204" pitchFamily="34" charset="0"/>
                          <a:cs typeface="Arial" panose="020B0604020202020204" pitchFamily="34" charset="0"/>
                        </a:rPr>
                        <a:t>beidzot 3.klasi</a:t>
                      </a:r>
                      <a:endParaRPr lang="lv-LV" sz="1800" b="1" dirty="0">
                        <a:solidFill>
                          <a:srgbClr val="68478D"/>
                        </a:solidFill>
                        <a:latin typeface="Arial" panose="020B0604020202020204" pitchFamily="34" charset="0"/>
                        <a:cs typeface="Arial" panose="020B060402020202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a:solidFill>
                            <a:srgbClr val="68478D"/>
                          </a:solidFill>
                          <a:latin typeface="Arial" panose="020B0604020202020204" pitchFamily="34" charset="0"/>
                          <a:cs typeface="Arial" panose="020B0604020202020204" pitchFamily="34" charset="0"/>
                        </a:rPr>
                        <a:t>Sasniedzamie</a:t>
                      </a:r>
                      <a:r>
                        <a:rPr lang="lv-LV" sz="1800" b="1" baseline="0" dirty="0">
                          <a:solidFill>
                            <a:srgbClr val="68478D"/>
                          </a:solidFill>
                          <a:latin typeface="Arial" panose="020B0604020202020204" pitchFamily="34" charset="0"/>
                          <a:cs typeface="Arial" panose="020B0604020202020204" pitchFamily="34" charset="0"/>
                        </a:rPr>
                        <a:t> rezultāti </a:t>
                      </a:r>
                    </a:p>
                    <a:p>
                      <a:pPr marL="0" marR="0" indent="0" algn="l" defTabSz="914400" rtl="0" eaLnBrk="1" fontAlgn="auto" latinLnBrk="0" hangingPunct="1">
                        <a:lnSpc>
                          <a:spcPct val="100000"/>
                        </a:lnSpc>
                        <a:spcBef>
                          <a:spcPts val="0"/>
                        </a:spcBef>
                        <a:spcAft>
                          <a:spcPts val="0"/>
                        </a:spcAft>
                        <a:buClrTx/>
                        <a:buSzTx/>
                        <a:buFontTx/>
                        <a:buNone/>
                        <a:tabLst/>
                        <a:defRPr/>
                      </a:pPr>
                      <a:r>
                        <a:rPr lang="lv-LV" sz="1800" b="1" baseline="0" dirty="0">
                          <a:solidFill>
                            <a:srgbClr val="68478D"/>
                          </a:solidFill>
                          <a:latin typeface="Arial" panose="020B0604020202020204" pitchFamily="34" charset="0"/>
                          <a:cs typeface="Arial" panose="020B0604020202020204" pitchFamily="34" charset="0"/>
                        </a:rPr>
                        <a:t>beidzot 6.klasi</a:t>
                      </a:r>
                      <a:endParaRPr lang="lv-LV" sz="1800" b="1" dirty="0">
                        <a:solidFill>
                          <a:srgbClr val="68478D"/>
                        </a:solidFill>
                        <a:latin typeface="Arial" panose="020B0604020202020204" pitchFamily="34" charset="0"/>
                        <a:cs typeface="Arial" panose="020B060402020202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a:solidFill>
                            <a:srgbClr val="68478D"/>
                          </a:solidFill>
                          <a:latin typeface="Arial" panose="020B0604020202020204" pitchFamily="34" charset="0"/>
                          <a:cs typeface="Arial" panose="020B0604020202020204" pitchFamily="34" charset="0"/>
                        </a:rPr>
                        <a:t>Sasniedzamie</a:t>
                      </a:r>
                      <a:r>
                        <a:rPr lang="lv-LV" sz="1800" b="1" baseline="0" dirty="0">
                          <a:solidFill>
                            <a:srgbClr val="68478D"/>
                          </a:solidFill>
                          <a:latin typeface="Arial" panose="020B0604020202020204" pitchFamily="34" charset="0"/>
                          <a:cs typeface="Arial" panose="020B0604020202020204" pitchFamily="34" charset="0"/>
                        </a:rPr>
                        <a:t> rezultāti </a:t>
                      </a:r>
                    </a:p>
                    <a:p>
                      <a:pPr marL="0" marR="0" indent="0" algn="l" defTabSz="914400" rtl="0" eaLnBrk="1" fontAlgn="auto" latinLnBrk="0" hangingPunct="1">
                        <a:lnSpc>
                          <a:spcPct val="100000"/>
                        </a:lnSpc>
                        <a:spcBef>
                          <a:spcPts val="0"/>
                        </a:spcBef>
                        <a:spcAft>
                          <a:spcPts val="0"/>
                        </a:spcAft>
                        <a:buClrTx/>
                        <a:buSzTx/>
                        <a:buFontTx/>
                        <a:buNone/>
                        <a:tabLst/>
                        <a:defRPr/>
                      </a:pPr>
                      <a:r>
                        <a:rPr lang="lv-LV" sz="1800" b="1" baseline="0" dirty="0">
                          <a:solidFill>
                            <a:srgbClr val="68478D"/>
                          </a:solidFill>
                          <a:latin typeface="Arial" panose="020B0604020202020204" pitchFamily="34" charset="0"/>
                          <a:cs typeface="Arial" panose="020B0604020202020204" pitchFamily="34" charset="0"/>
                        </a:rPr>
                        <a:t>beidzot 9.klasi</a:t>
                      </a:r>
                      <a:endParaRPr lang="lv-LV" sz="1800" b="1" dirty="0">
                        <a:solidFill>
                          <a:srgbClr val="68478D"/>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1"/>
                  </a:ext>
                </a:extLst>
              </a:tr>
              <a:tr h="3016254">
                <a:tc rowSpan="2">
                  <a:txBody>
                    <a:bodyPr/>
                    <a:lstStyle/>
                    <a:p>
                      <a:pPr algn="l"/>
                      <a:r>
                        <a:rPr lang="lv-LV" sz="1800" b="0"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2.5. Balstoties savā pieredzē, skaidro, </a:t>
                      </a:r>
                      <a:r>
                        <a:rPr lang="lv-LV" sz="1800" b="1"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kādi lēmumi ir paša indivīda ziņā un kādi prasa kopīgu līdzdalību. Piedalās lēmumu pieņemšanā. Spriež par iesaistīšanās un līdzdalības nozīmi un nepieciešamību.</a:t>
                      </a:r>
                      <a:endParaRPr lang="lv-LV" sz="1800" b="1" dirty="0">
                        <a:solidFill>
                          <a:srgbClr val="68478D"/>
                        </a:solidFill>
                        <a:latin typeface="Arial" panose="020B0604020202020204" pitchFamily="34" charset="0"/>
                        <a:cs typeface="Arial" panose="020B0604020202020204" pitchFamily="34" charset="0"/>
                      </a:endParaRPr>
                    </a:p>
                  </a:txBody>
                  <a:tcPr>
                    <a:noFill/>
                  </a:tcPr>
                </a:tc>
                <a:tc rowSpan="2">
                  <a:txBody>
                    <a:bodyPr/>
                    <a:lstStyle/>
                    <a:p>
                      <a:pPr algn="l"/>
                      <a:r>
                        <a:rPr lang="lv-LV" sz="1800" b="0"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2.5.</a:t>
                      </a:r>
                      <a:r>
                        <a:rPr lang="lv-LV" sz="1800" b="1"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 </a:t>
                      </a:r>
                      <a:r>
                        <a:rPr lang="lv-LV" sz="1800" b="0"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Izzina </a:t>
                      </a:r>
                      <a:r>
                        <a:rPr lang="lv-LV" sz="1800" b="1"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iespējas un motīvus piedalīties sabiedrības dzīvē, lēmumu pieņemšanā un izvēļu izdarīšanā. </a:t>
                      </a:r>
                      <a:r>
                        <a:rPr lang="lv-LV" sz="1800" b="0"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Gūst </a:t>
                      </a:r>
                      <a:r>
                        <a:rPr lang="lv-LV" sz="1800" b="1"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daudzveidīgu, kolektīvi nozīmīgu lēmumu pieņemšanas pieredzi klasē un skolā. </a:t>
                      </a:r>
                      <a:r>
                        <a:rPr lang="lv-LV" sz="1800" b="0"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Izmantojot dažādus informācijas avotus, </a:t>
                      </a:r>
                      <a:r>
                        <a:rPr lang="lv-LV" sz="1800" b="1"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secina par sociālās līdzdalības nozīmi un nepieciešamību.</a:t>
                      </a:r>
                      <a:endParaRPr lang="lv-LV" sz="1800" b="1" dirty="0">
                        <a:solidFill>
                          <a:srgbClr val="68478D"/>
                        </a:solidFill>
                        <a:latin typeface="Arial" panose="020B0604020202020204" pitchFamily="34" charset="0"/>
                        <a:cs typeface="Arial" panose="020B0604020202020204" pitchFamily="34" charset="0"/>
                      </a:endParaRPr>
                    </a:p>
                  </a:txBody>
                  <a:tcPr>
                    <a:noFill/>
                  </a:tcPr>
                </a:tc>
                <a:tc>
                  <a:txBody>
                    <a:bodyPr/>
                    <a:lstStyle/>
                    <a:p>
                      <a:pPr algn="l"/>
                      <a:r>
                        <a:rPr lang="lv-LV" sz="1800" b="0"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2.5.</a:t>
                      </a:r>
                      <a:r>
                        <a:rPr lang="lv-LV" sz="1800" b="1"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 </a:t>
                      </a:r>
                      <a:r>
                        <a:rPr lang="lv-LV" sz="1800" b="0"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Sadarbojoties grupā, </a:t>
                      </a:r>
                      <a:r>
                        <a:rPr lang="lv-LV" sz="1800" b="1"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gūst pilsoniskās un politiskās līdzdalības pieredzi, iesaistoties vietējai kopienai nozīmīgu jautājumu risināšanā vai lēmumu pieņemšanā. Spriež par dažādiem līdzdalības veidiem, to piedāvātajām iespējām un to, kurš no veidiem visefektīvāk ļauj ietekmēt lēmumu pieņemšanu un vajadzību apmierināšanu sabiedrībā, kā arī, kurš ir visefektīvākais veids, lai līdzdarbotos sabiedriski nozīmīgos procesos.</a:t>
                      </a:r>
                    </a:p>
                    <a:p>
                      <a:pPr algn="l"/>
                      <a:endParaRPr lang="lv-LV" sz="1800" b="1" dirty="0">
                        <a:solidFill>
                          <a:srgbClr val="68478D"/>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2"/>
                  </a:ext>
                </a:extLst>
              </a:tr>
              <a:tr h="1847904">
                <a:tc vMerge="1">
                  <a:txBody>
                    <a:bodyPr/>
                    <a:lstStyle/>
                    <a:p>
                      <a:pPr algn="l"/>
                      <a:endParaRPr lang="lv-LV" sz="2000" b="1" dirty="0">
                        <a:solidFill>
                          <a:srgbClr val="68478D"/>
                        </a:solidFill>
                        <a:latin typeface="Arial" panose="020B0604020202020204" pitchFamily="34" charset="0"/>
                        <a:cs typeface="Arial" panose="020B0604020202020204" pitchFamily="34" charset="0"/>
                      </a:endParaRPr>
                    </a:p>
                  </a:txBody>
                  <a:tcPr/>
                </a:tc>
                <a:tc vMerge="1">
                  <a:txBody>
                    <a:bodyPr/>
                    <a:lstStyle/>
                    <a:p>
                      <a:pPr algn="l"/>
                      <a:endParaRPr lang="lv-LV" sz="2000" b="1" dirty="0">
                        <a:solidFill>
                          <a:srgbClr val="68478D"/>
                        </a:solidFill>
                        <a:latin typeface="Arial" panose="020B0604020202020204" pitchFamily="34" charset="0"/>
                        <a:cs typeface="Arial" panose="020B0604020202020204" pitchFamily="34" charset="0"/>
                      </a:endParaRPr>
                    </a:p>
                  </a:txBody>
                  <a:tcPr/>
                </a:tc>
                <a:tc>
                  <a:txBody>
                    <a:bodyPr/>
                    <a:lstStyle/>
                    <a:p>
                      <a:pPr algn="l"/>
                      <a:r>
                        <a:rPr lang="lv-LV" sz="1800" b="0"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2.6. Veido </a:t>
                      </a:r>
                      <a:r>
                        <a:rPr lang="lv-LV" sz="1800" b="1"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rīcības plānu un īsteno sabiedriskas aktivitātes savā dzīves vietā vai reģionā, kas ir vērstas uz kopīgā sabiedriskā labuma īstenošanu</a:t>
                      </a:r>
                      <a:r>
                        <a:rPr lang="lv-LV" sz="1800" b="0" i="0" u="none" strike="noStrike" cap="none" spc="0" baseline="0" dirty="0">
                          <a:ln>
                            <a:noFill/>
                          </a:ln>
                          <a:solidFill>
                            <a:srgbClr val="68478D"/>
                          </a:solidFill>
                          <a:effectLst/>
                          <a:uFillTx/>
                          <a:latin typeface="Arial" panose="020B0604020202020204" pitchFamily="34" charset="0"/>
                          <a:ea typeface="+mn-ea"/>
                          <a:cs typeface="Arial" panose="020B0604020202020204" pitchFamily="34" charset="0"/>
                          <a:sym typeface="Calibri"/>
                        </a:rPr>
                        <a:t>, lai pievērstu plašākas auditorijas uzmanību sabiedrībā aktuāliem jautājumiem, piemēram, sabiedriskā drošība un veselība.</a:t>
                      </a:r>
                    </a:p>
                  </a:txBody>
                  <a:tcP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03913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lv-LV" sz="4800" b="1" dirty="0">
                <a:latin typeface="Arial"/>
                <a:ea typeface="Arial"/>
                <a:cs typeface="Arial"/>
                <a:sym typeface="Arial"/>
              </a:rPr>
              <a:t>Pilsoniskā līdzdalība: caurviju prasme</a:t>
            </a:r>
          </a:p>
        </p:txBody>
      </p:sp>
    </p:spTree>
    <p:extLst>
      <p:ext uri="{BB962C8B-B14F-4D97-AF65-F5344CB8AC3E}">
        <p14:creationId xmlns:p14="http://schemas.microsoft.com/office/powerpoint/2010/main" val="31334804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ROJEKTA MĒRĶIS…"/>
          <p:cNvSpPr txBox="1"/>
          <p:nvPr/>
        </p:nvSpPr>
        <p:spPr>
          <a:xfrm>
            <a:off x="1192474" y="747378"/>
            <a:ext cx="10260394" cy="536324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marL="0" marR="0" lvl="0" indent="0" algn="ctr" defTabSz="914400" rtl="0" eaLnBrk="1" fontAlgn="auto" latinLnBrk="0" hangingPunct="0">
              <a:lnSpc>
                <a:spcPct val="110000"/>
              </a:lnSpc>
              <a:spcBef>
                <a:spcPts val="0"/>
              </a:spcBef>
              <a:spcAft>
                <a:spcPts val="0"/>
              </a:spcAft>
              <a:buClrTx/>
              <a:buSzTx/>
              <a:buFontTx/>
              <a:buNone/>
              <a:tabLst/>
              <a:defRPr sz="5600" b="1">
                <a:latin typeface="Arial"/>
                <a:ea typeface="Arial"/>
                <a:cs typeface="Arial"/>
                <a:sym typeface="Arial"/>
              </a:defRPr>
            </a:pPr>
            <a:r>
              <a:rPr kumimoji="0" sz="5600" b="1" i="0" u="none" strike="noStrike" kern="0" cap="none" spc="0" normalizeH="0" baseline="0" noProof="0" dirty="0" err="1">
                <a:ln>
                  <a:noFill/>
                </a:ln>
                <a:solidFill>
                  <a:srgbClr val="FFFFFF"/>
                </a:solidFill>
                <a:effectLst/>
                <a:uLnTx/>
                <a:uFillTx/>
                <a:latin typeface="Arial"/>
                <a:cs typeface="Arial"/>
                <a:sym typeface="Arial"/>
              </a:rPr>
              <a:t>Projekta</a:t>
            </a:r>
            <a:r>
              <a:rPr kumimoji="0" sz="5600" b="1" i="0" u="none" strike="noStrike" kern="0" cap="none" spc="0" normalizeH="0" baseline="0" noProof="0" dirty="0">
                <a:ln>
                  <a:noFill/>
                </a:ln>
                <a:solidFill>
                  <a:srgbClr val="FFFFFF"/>
                </a:solidFill>
                <a:effectLst/>
                <a:uLnTx/>
                <a:uFillTx/>
                <a:latin typeface="Arial"/>
                <a:cs typeface="Arial"/>
                <a:sym typeface="Arial"/>
              </a:rPr>
              <a:t> </a:t>
            </a:r>
            <a:r>
              <a:rPr kumimoji="0" sz="5600" b="1" i="0" u="none" strike="noStrike" kern="0" cap="none" spc="0" normalizeH="0" baseline="0" noProof="0" dirty="0" err="1">
                <a:ln>
                  <a:noFill/>
                </a:ln>
                <a:solidFill>
                  <a:srgbClr val="FFFFFF"/>
                </a:solidFill>
                <a:effectLst/>
                <a:uLnTx/>
                <a:uFillTx/>
                <a:latin typeface="Arial"/>
                <a:cs typeface="Arial"/>
                <a:sym typeface="Arial"/>
              </a:rPr>
              <a:t>mērķis</a:t>
            </a:r>
            <a:endParaRPr kumimoji="0" sz="56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914400" rtl="0" eaLnBrk="1" fontAlgn="auto" latinLnBrk="0" hangingPunct="0">
              <a:lnSpc>
                <a:spcPct val="110000"/>
              </a:lnSpc>
              <a:spcBef>
                <a:spcPts val="0"/>
              </a:spcBef>
              <a:spcAft>
                <a:spcPts val="0"/>
              </a:spcAft>
              <a:buClrTx/>
              <a:buSzTx/>
              <a:buFontTx/>
              <a:buNone/>
              <a:tabLst/>
              <a:defRPr sz="2000" b="1">
                <a:latin typeface="Arial"/>
                <a:ea typeface="Arial"/>
                <a:cs typeface="Arial"/>
                <a:sym typeface="Arial"/>
              </a:defRPr>
            </a:pPr>
            <a:endParaRPr kumimoji="0" sz="20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457200" rtl="0" eaLnBrk="1" fontAlgn="auto" latinLnBrk="0" hangingPunct="0">
              <a:lnSpc>
                <a:spcPct val="100000"/>
              </a:lnSpc>
              <a:spcBef>
                <a:spcPts val="0"/>
              </a:spcBef>
              <a:spcAft>
                <a:spcPts val="0"/>
              </a:spcAft>
              <a:buClrTx/>
              <a:buSzTx/>
              <a:buFontTx/>
              <a:buNone/>
              <a:tabLst/>
              <a:defRPr sz="3400" b="1">
                <a:latin typeface="Arial"/>
                <a:ea typeface="Arial"/>
                <a:cs typeface="Arial"/>
                <a:sym typeface="Arial"/>
              </a:defRPr>
            </a:pPr>
            <a:r>
              <a:rPr lang="en-US" sz="3400" b="1" dirty="0" err="1">
                <a:latin typeface="Arial"/>
                <a:cs typeface="Arial"/>
                <a:sym typeface="Arial"/>
              </a:rPr>
              <a:t>Pilnveidot</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aprobēt</a:t>
            </a:r>
            <a:r>
              <a:rPr lang="en-US" sz="3400" b="1" dirty="0">
                <a:latin typeface="Arial"/>
                <a:cs typeface="Arial"/>
                <a:sym typeface="Arial"/>
              </a:rPr>
              <a:t> un</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pēctecīgi</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ieviest</a:t>
            </a:r>
            <a:endParaRPr kumimoji="0" sz="34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457200" rtl="0" eaLnBrk="1" fontAlgn="auto" latinLnBrk="0" hangingPunct="0">
              <a:lnSpc>
                <a:spcPct val="100000"/>
              </a:lnSpc>
              <a:spcBef>
                <a:spcPts val="0"/>
              </a:spcBef>
              <a:spcAft>
                <a:spcPts val="0"/>
              </a:spcAft>
              <a:buClrTx/>
              <a:buSzTx/>
              <a:buFontTx/>
              <a:buNone/>
              <a:tabLst/>
              <a:defRPr sz="3400" b="1">
                <a:latin typeface="Arial"/>
                <a:ea typeface="Arial"/>
                <a:cs typeface="Arial"/>
                <a:sym typeface="Arial"/>
              </a:defRPr>
            </a:pPr>
            <a:r>
              <a:rPr kumimoji="0" sz="3400" b="1" i="0" u="none" strike="noStrike" kern="0" cap="none" spc="0" normalizeH="0" baseline="0" noProof="0" dirty="0" err="1">
                <a:ln>
                  <a:noFill/>
                </a:ln>
                <a:solidFill>
                  <a:srgbClr val="FFFFFF"/>
                </a:solidFill>
                <a:effectLst/>
                <a:uLnTx/>
                <a:uFillTx/>
                <a:latin typeface="Arial"/>
                <a:cs typeface="Arial"/>
                <a:sym typeface="Arial"/>
              </a:rPr>
              <a:t>vispārējās</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izglītības</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saturu</a:t>
            </a:r>
            <a:r>
              <a:rPr kumimoji="0" sz="3400" b="1" i="0" u="none" strike="noStrike" kern="0" cap="none" spc="0" normalizeH="0" baseline="0" noProof="0" dirty="0">
                <a:ln>
                  <a:noFill/>
                </a:ln>
                <a:solidFill>
                  <a:srgbClr val="FFFFFF"/>
                </a:solidFill>
                <a:effectLst/>
                <a:uLnTx/>
                <a:uFillTx/>
                <a:latin typeface="Arial"/>
                <a:cs typeface="Arial"/>
                <a:sym typeface="Arial"/>
              </a:rPr>
              <a:t> un </a:t>
            </a:r>
            <a:r>
              <a:rPr kumimoji="0" sz="3400" b="1" i="0" u="none" strike="noStrike" kern="0" cap="none" spc="0" normalizeH="0" baseline="0" noProof="0" dirty="0" err="1">
                <a:ln>
                  <a:noFill/>
                </a:ln>
                <a:solidFill>
                  <a:srgbClr val="FFFFFF"/>
                </a:solidFill>
                <a:effectLst/>
                <a:uLnTx/>
                <a:uFillTx/>
                <a:latin typeface="Arial"/>
                <a:cs typeface="Arial"/>
                <a:sym typeface="Arial"/>
              </a:rPr>
              <a:t>pieeju</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mācīšanai</a:t>
            </a:r>
            <a:r>
              <a:rPr kumimoji="0" sz="3400" b="1" i="0" u="none" strike="noStrike" kern="0" cap="none" spc="0" normalizeH="0" baseline="0" noProof="0" dirty="0">
                <a:ln>
                  <a:noFill/>
                </a:ln>
                <a:solidFill>
                  <a:srgbClr val="FFFFFF"/>
                </a:solidFill>
                <a:effectLst/>
                <a:uLnTx/>
                <a:uFillTx/>
                <a:latin typeface="Arial"/>
                <a:cs typeface="Arial"/>
                <a:sym typeface="Arial"/>
              </a:rPr>
              <a:t>,</a:t>
            </a:r>
          </a:p>
          <a:p>
            <a:pPr marL="0" marR="0" lvl="0" indent="0" algn="ctr" defTabSz="457200" rtl="0" eaLnBrk="1" fontAlgn="auto" latinLnBrk="0" hangingPunct="0">
              <a:lnSpc>
                <a:spcPct val="100000"/>
              </a:lnSpc>
              <a:spcBef>
                <a:spcPts val="0"/>
              </a:spcBef>
              <a:spcAft>
                <a:spcPts val="0"/>
              </a:spcAft>
              <a:buClrTx/>
              <a:buSzTx/>
              <a:buFontTx/>
              <a:buNone/>
              <a:tabLst/>
              <a:defRPr sz="3400" b="1">
                <a:latin typeface="Arial"/>
                <a:ea typeface="Arial"/>
                <a:cs typeface="Arial"/>
                <a:sym typeface="Arial"/>
              </a:defRPr>
            </a:pPr>
            <a:r>
              <a:rPr kumimoji="0" sz="3400" b="1" i="0" u="none" strike="noStrike" kern="0" cap="none" spc="0" normalizeH="0" baseline="0" noProof="0" dirty="0">
                <a:ln>
                  <a:noFill/>
                </a:ln>
                <a:solidFill>
                  <a:srgbClr val="FFFFFF"/>
                </a:solidFill>
                <a:effectLst/>
                <a:uLnTx/>
                <a:uFillTx/>
                <a:latin typeface="Arial"/>
                <a:cs typeface="Arial"/>
                <a:sym typeface="Arial"/>
              </a:rPr>
              <a:t>kas </a:t>
            </a:r>
            <a:r>
              <a:rPr kumimoji="0" sz="3400" b="1" i="0" u="none" strike="noStrike" kern="0" cap="none" spc="0" normalizeH="0" baseline="0" noProof="0" dirty="0" err="1">
                <a:ln>
                  <a:noFill/>
                </a:ln>
                <a:solidFill>
                  <a:srgbClr val="FFFFFF"/>
                </a:solidFill>
                <a:effectLst/>
                <a:uLnTx/>
                <a:uFillTx/>
                <a:latin typeface="Arial"/>
                <a:cs typeface="Arial"/>
                <a:sym typeface="Arial"/>
              </a:rPr>
              <a:t>skolēnos</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attīstītu</a:t>
            </a:r>
            <a:endParaRPr kumimoji="0" sz="34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457200" rtl="0" eaLnBrk="1" fontAlgn="auto" latinLnBrk="0" hangingPunct="0">
              <a:lnSpc>
                <a:spcPct val="100000"/>
              </a:lnSpc>
              <a:spcBef>
                <a:spcPts val="0"/>
              </a:spcBef>
              <a:spcAft>
                <a:spcPts val="0"/>
              </a:spcAft>
              <a:buClrTx/>
              <a:buSzTx/>
              <a:buFontTx/>
              <a:buNone/>
              <a:tabLst/>
              <a:defRPr sz="3400" b="1">
                <a:latin typeface="Arial"/>
                <a:ea typeface="Arial"/>
                <a:cs typeface="Arial"/>
                <a:sym typeface="Arial"/>
              </a:defRPr>
            </a:pPr>
            <a:r>
              <a:rPr kumimoji="0" sz="3400" b="1" i="0" u="none" strike="noStrike" kern="0" cap="none" spc="0" normalizeH="0" baseline="0" noProof="0" dirty="0" err="1">
                <a:ln>
                  <a:noFill/>
                </a:ln>
                <a:solidFill>
                  <a:srgbClr val="FFFFFF"/>
                </a:solidFill>
                <a:effectLst/>
                <a:uLnTx/>
                <a:uFillTx/>
                <a:latin typeface="Arial"/>
                <a:cs typeface="Arial"/>
                <a:sym typeface="Arial"/>
              </a:rPr>
              <a:t>dzīvei</a:t>
            </a:r>
            <a:r>
              <a:rPr kumimoji="0" sz="3400" b="1" i="0" u="none" strike="noStrike" kern="0" cap="none" spc="0" normalizeH="0" baseline="0" noProof="0" dirty="0">
                <a:ln>
                  <a:noFill/>
                </a:ln>
                <a:solidFill>
                  <a:srgbClr val="FFFFFF"/>
                </a:solidFill>
                <a:effectLst/>
                <a:uLnTx/>
                <a:uFillTx/>
                <a:latin typeface="Arial"/>
                <a:cs typeface="Arial"/>
                <a:sym typeface="Arial"/>
              </a:rPr>
              <a:t> 21. </a:t>
            </a:r>
            <a:r>
              <a:rPr kumimoji="0" sz="3400" b="1" i="0" u="none" strike="noStrike" kern="0" cap="none" spc="0" normalizeH="0" baseline="0" noProof="0" dirty="0" err="1">
                <a:ln>
                  <a:noFill/>
                </a:ln>
                <a:solidFill>
                  <a:srgbClr val="FFFFFF"/>
                </a:solidFill>
                <a:effectLst/>
                <a:uLnTx/>
                <a:uFillTx/>
                <a:latin typeface="Arial"/>
                <a:cs typeface="Arial"/>
                <a:sym typeface="Arial"/>
              </a:rPr>
              <a:t>gadsimtā</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svarīgas</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zināšanas</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prasmes</a:t>
            </a:r>
            <a:r>
              <a:rPr kumimoji="0" sz="3400" b="1" i="0" u="none" strike="noStrike" kern="0" cap="none" spc="0" normalizeH="0" baseline="0" noProof="0" dirty="0">
                <a:ln>
                  <a:noFill/>
                </a:ln>
                <a:solidFill>
                  <a:srgbClr val="FFFFFF"/>
                </a:solidFill>
                <a:effectLst/>
                <a:uLnTx/>
                <a:uFillTx/>
                <a:latin typeface="Arial"/>
                <a:cs typeface="Arial"/>
                <a:sym typeface="Arial"/>
              </a:rPr>
              <a:t> un </a:t>
            </a:r>
            <a:r>
              <a:rPr kumimoji="0" sz="3400" b="1" i="0" u="none" strike="noStrike" kern="0" cap="none" spc="0" normalizeH="0" baseline="0" noProof="0" dirty="0" err="1">
                <a:ln>
                  <a:noFill/>
                </a:ln>
                <a:solidFill>
                  <a:srgbClr val="FFFFFF"/>
                </a:solidFill>
                <a:effectLst/>
                <a:uLnTx/>
                <a:uFillTx/>
                <a:latin typeface="Arial"/>
                <a:cs typeface="Arial"/>
                <a:sym typeface="Arial"/>
              </a:rPr>
              <a:t>attieksmes</a:t>
            </a:r>
            <a:r>
              <a:rPr kumimoji="0" sz="3400" b="1" i="0" u="none" strike="noStrike" kern="0" cap="none" spc="0" normalizeH="0" baseline="0" noProof="0" dirty="0">
                <a:ln>
                  <a:noFill/>
                </a:ln>
                <a:solidFill>
                  <a:srgbClr val="FFFFFF"/>
                </a:solidFill>
                <a:effectLst/>
                <a:uLnTx/>
                <a:uFillTx/>
                <a:latin typeface="Arial"/>
                <a:cs typeface="Arial"/>
                <a:sym typeface="Arial"/>
              </a:rPr>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C9D9-0AC0-46AE-BC30-C8DCECD605F8}"/>
              </a:ext>
            </a:extLst>
          </p:cNvPr>
          <p:cNvSpPr>
            <a:spLocks noGrp="1"/>
          </p:cNvSpPr>
          <p:nvPr>
            <p:ph type="title"/>
          </p:nvPr>
        </p:nvSpPr>
        <p:spPr>
          <a:xfrm>
            <a:off x="838200" y="0"/>
            <a:ext cx="10515600" cy="2063802"/>
          </a:xfrm>
          <a:ln w="12700">
            <a:miter lim="400000"/>
          </a:ln>
        </p:spPr>
        <p:txBody>
          <a:bodyPr lIns="45718" tIns="45718" rIns="45718" bIns="45718" anchor="ctr">
            <a:normAutofit/>
          </a:bodyPr>
          <a:lstStyle/>
          <a:p>
            <a:r>
              <a:rPr lang="lv-LV" sz="5400" b="1" dirty="0"/>
              <a:t>Pilsoniskā līdzdalība</a:t>
            </a:r>
          </a:p>
        </p:txBody>
      </p:sp>
      <p:sp>
        <p:nvSpPr>
          <p:cNvPr id="6" name="Content Placeholder 2">
            <a:extLst>
              <a:ext uri="{FF2B5EF4-FFF2-40B4-BE49-F238E27FC236}">
                <a16:creationId xmlns:a16="http://schemas.microsoft.com/office/drawing/2014/main" id="{E13F08ED-9B47-4908-8AF7-FC2E302FBFA2}"/>
              </a:ext>
            </a:extLst>
          </p:cNvPr>
          <p:cNvSpPr>
            <a:spLocks noGrp="1"/>
          </p:cNvSpPr>
          <p:nvPr>
            <p:ph idx="1"/>
          </p:nvPr>
        </p:nvSpPr>
        <p:spPr>
          <a:xfrm>
            <a:off x="527807" y="1442516"/>
            <a:ext cx="11283892" cy="5415484"/>
          </a:xfrm>
        </p:spPr>
        <p:txBody>
          <a:bodyPr>
            <a:normAutofit/>
          </a:bodyPr>
          <a:lstStyle/>
          <a:p>
            <a:pPr marL="0" indent="0">
              <a:buNone/>
            </a:pPr>
            <a:r>
              <a:rPr lang="lv-LV" sz="3200" dirty="0"/>
              <a:t>Skolēns </a:t>
            </a:r>
            <a:r>
              <a:rPr lang="lv-LV" sz="3200" b="1" u="sng" dirty="0">
                <a:solidFill>
                  <a:srgbClr val="68478D"/>
                </a:solidFill>
              </a:rPr>
              <a:t>veido aktīvu dzīves pozīciju</a:t>
            </a:r>
            <a:r>
              <a:rPr lang="lv-LV" sz="3200" b="1" dirty="0">
                <a:solidFill>
                  <a:srgbClr val="68478D"/>
                </a:solidFill>
              </a:rPr>
              <a:t> </a:t>
            </a:r>
            <a:r>
              <a:rPr lang="lv-LV" sz="3200" dirty="0">
                <a:solidFill>
                  <a:srgbClr val="68478D"/>
                </a:solidFill>
              </a:rPr>
              <a:t>un nostiprina savu pārliecību par katra indivīda iespējām ietekmēt un izmainīt vidi un situāciju, kurā tas atrodas; </a:t>
            </a:r>
          </a:p>
          <a:p>
            <a:pPr marL="0" indent="0">
              <a:buNone/>
            </a:pPr>
            <a:r>
              <a:rPr lang="lv-LV" sz="3200" dirty="0">
                <a:solidFill>
                  <a:srgbClr val="68478D"/>
                </a:solidFill>
              </a:rPr>
              <a:t>sabiedrības un vides </a:t>
            </a:r>
            <a:r>
              <a:rPr lang="lv-LV" sz="3200" b="1" u="sng" dirty="0">
                <a:solidFill>
                  <a:srgbClr val="68478D"/>
                </a:solidFill>
              </a:rPr>
              <a:t>ilgtspēju saista ar indivīda ikdienas rīcību</a:t>
            </a:r>
            <a:r>
              <a:rPr lang="lv-LV" sz="3200" dirty="0">
                <a:solidFill>
                  <a:srgbClr val="68478D"/>
                </a:solidFill>
              </a:rPr>
              <a:t>, saskata to gan lokālā, gan globālajā mērogā; </a:t>
            </a:r>
          </a:p>
          <a:p>
            <a:pPr marL="0" indent="0">
              <a:buNone/>
            </a:pPr>
            <a:r>
              <a:rPr lang="lv-LV" sz="3200" dirty="0">
                <a:solidFill>
                  <a:srgbClr val="68478D"/>
                </a:solidFill>
              </a:rPr>
              <a:t>līdzdarbojoties ar empātiju izzina daudzveidīgas intereses, </a:t>
            </a:r>
            <a:r>
              <a:rPr lang="lv-LV" sz="3200" b="1" u="sng" dirty="0">
                <a:solidFill>
                  <a:srgbClr val="68478D"/>
                </a:solidFill>
              </a:rPr>
              <a:t>rīkojas solidāri un atbildīgi</a:t>
            </a:r>
            <a:r>
              <a:rPr lang="lv-LV" sz="3200" dirty="0">
                <a:solidFill>
                  <a:srgbClr val="68478D"/>
                </a:solidFill>
              </a:rPr>
              <a:t>; </a:t>
            </a:r>
          </a:p>
          <a:p>
            <a:pPr marL="0" indent="0">
              <a:buNone/>
            </a:pPr>
            <a:r>
              <a:rPr lang="lv-LV" sz="3200" dirty="0">
                <a:solidFill>
                  <a:srgbClr val="68478D"/>
                </a:solidFill>
              </a:rPr>
              <a:t>sarunu ceļā meklē pretrunīgu un kompleksu problēmu risinājumus, kopīgi ar citiem </a:t>
            </a:r>
            <a:r>
              <a:rPr lang="lv-LV" sz="3200" b="1" u="sng" dirty="0">
                <a:solidFill>
                  <a:srgbClr val="68478D"/>
                </a:solidFill>
              </a:rPr>
              <a:t>risinājumus īsteno</a:t>
            </a:r>
            <a:r>
              <a:rPr lang="lv-LV" sz="3200" dirty="0">
                <a:solidFill>
                  <a:srgbClr val="68478D"/>
                </a:solidFill>
              </a:rPr>
              <a:t>.</a:t>
            </a:r>
          </a:p>
        </p:txBody>
      </p:sp>
    </p:spTree>
    <p:extLst>
      <p:ext uri="{BB962C8B-B14F-4D97-AF65-F5344CB8AC3E}">
        <p14:creationId xmlns:p14="http://schemas.microsoft.com/office/powerpoint/2010/main" val="1331514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92CA45D-0C5A-4E40-B318-EF0CA6D13253}"/>
              </a:ext>
            </a:extLst>
          </p:cNvPr>
          <p:cNvGraphicFramePr>
            <a:graphicFrameLocks noGrp="1"/>
          </p:cNvGraphicFramePr>
          <p:nvPr>
            <p:ph idx="1"/>
            <p:extLst>
              <p:ext uri="{D42A27DB-BD31-4B8C-83A1-F6EECF244321}">
                <p14:modId xmlns:p14="http://schemas.microsoft.com/office/powerpoint/2010/main" val="2504048691"/>
              </p:ext>
            </p:extLst>
          </p:nvPr>
        </p:nvGraphicFramePr>
        <p:xfrm>
          <a:off x="609600" y="642550"/>
          <a:ext cx="10972800" cy="5582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0478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ticipation ladder">
            <a:extLst>
              <a:ext uri="{FF2B5EF4-FFF2-40B4-BE49-F238E27FC236}">
                <a16:creationId xmlns:a16="http://schemas.microsoft.com/office/drawing/2014/main" id="{6AB9D0B2-D4AC-44C9-9B99-DEE8D29AAA26}"/>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574494" y="792761"/>
            <a:ext cx="5956522" cy="60023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5B3909-841F-461D-8516-89277ABAD39B}"/>
              </a:ext>
            </a:extLst>
          </p:cNvPr>
          <p:cNvSpPr txBox="1"/>
          <p:nvPr/>
        </p:nvSpPr>
        <p:spPr>
          <a:xfrm>
            <a:off x="5841326" y="5887553"/>
            <a:ext cx="5434268" cy="646331"/>
          </a:xfrm>
          <a:prstGeom prst="rect">
            <a:avLst/>
          </a:prstGeom>
          <a:solidFill>
            <a:schemeClr val="bg1"/>
          </a:solidFill>
        </p:spPr>
        <p:txBody>
          <a:bodyPr wrap="square" rtlCol="0">
            <a:spAutoFit/>
          </a:bodyPr>
          <a:lstStyle/>
          <a:p>
            <a:pPr fontAlgn="ctr" hangingPunct="1">
              <a:lnSpc>
                <a:spcPct val="100000"/>
              </a:lnSpc>
              <a:defRPr/>
            </a:pPr>
            <a:r>
              <a:rPr lang="lv-LV" sz="1200" b="1" kern="1200" dirty="0">
                <a:solidFill>
                  <a:prstClr val="black"/>
                </a:solidFill>
                <a:latin typeface="Arial" panose="020B0604020202020204" pitchFamily="34" charset="0"/>
                <a:ea typeface="+mn-ea"/>
                <a:cs typeface="Arial" panose="020B0604020202020204" pitchFamily="34" charset="0"/>
                <a:sym typeface="Calibri"/>
              </a:rPr>
              <a:t>Manipulācija. </a:t>
            </a:r>
            <a:br>
              <a:rPr lang="lv-LV" sz="1200" b="1" kern="1200" dirty="0">
                <a:solidFill>
                  <a:prstClr val="black"/>
                </a:solidFill>
                <a:latin typeface="Arial" panose="020B0604020202020204" pitchFamily="34" charset="0"/>
                <a:ea typeface="+mn-ea"/>
                <a:cs typeface="Arial" panose="020B0604020202020204" pitchFamily="34" charset="0"/>
                <a:sym typeface="Calibri"/>
              </a:rPr>
            </a:br>
            <a:r>
              <a:rPr lang="lv-LV" sz="1200" kern="1200" dirty="0">
                <a:solidFill>
                  <a:prstClr val="black"/>
                </a:solidFill>
                <a:latin typeface="Arial" panose="020B0604020202020204" pitchFamily="34" charset="0"/>
                <a:ea typeface="+mn-ea"/>
                <a:cs typeface="Arial" panose="020B0604020202020204" pitchFamily="34" charset="0"/>
                <a:sym typeface="Calibri"/>
              </a:rPr>
              <a:t>Skolēniem ir jāpiedalās (pat ja nevēlas), bet viņi neietekmē lēmumus vai rezultātus.</a:t>
            </a:r>
            <a:endParaRPr lang="lv-LV" sz="1200" kern="1200" dirty="0">
              <a:solidFill>
                <a:prstClr val="black"/>
              </a:solidFill>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7179CBDE-F91B-4CF2-8AF7-0F8202D85DD2}"/>
              </a:ext>
            </a:extLst>
          </p:cNvPr>
          <p:cNvSpPr txBox="1"/>
          <p:nvPr/>
        </p:nvSpPr>
        <p:spPr>
          <a:xfrm>
            <a:off x="6273968" y="3354026"/>
            <a:ext cx="5408199" cy="646331"/>
          </a:xfrm>
          <a:prstGeom prst="rect">
            <a:avLst/>
          </a:prstGeom>
          <a:solidFill>
            <a:schemeClr val="bg1"/>
          </a:solidFill>
        </p:spPr>
        <p:txBody>
          <a:bodyPr wrap="square" rtlCol="0">
            <a:spAutoFit/>
          </a:bodyPr>
          <a:lstStyle/>
          <a:p>
            <a:pPr fontAlgn="ctr" hangingPunct="1">
              <a:lnSpc>
                <a:spcPct val="100000"/>
              </a:lnSpc>
              <a:defRPr/>
            </a:pPr>
            <a:r>
              <a:rPr lang="lv-LV" sz="1200" b="1" kern="1200" dirty="0">
                <a:solidFill>
                  <a:prstClr val="black"/>
                </a:solidFill>
                <a:latin typeface="Arial" panose="020B0604020202020204" pitchFamily="34" charset="0"/>
                <a:ea typeface="+mn-ea"/>
                <a:cs typeface="Arial" panose="020B0604020202020204" pitchFamily="34" charset="0"/>
                <a:sym typeface="Calibri"/>
              </a:rPr>
              <a:t>Informēti izpildītāji.</a:t>
            </a:r>
            <a:br>
              <a:rPr lang="lv-LV" sz="1200" b="1" kern="1200" dirty="0">
                <a:solidFill>
                  <a:prstClr val="black"/>
                </a:solidFill>
                <a:latin typeface="Arial" panose="020B0604020202020204" pitchFamily="34" charset="0"/>
                <a:ea typeface="+mn-ea"/>
                <a:cs typeface="Arial" panose="020B0604020202020204" pitchFamily="34" charset="0"/>
                <a:sym typeface="Calibri"/>
              </a:rPr>
            </a:br>
            <a:r>
              <a:rPr lang="lv-LV" sz="1200" kern="1200" dirty="0">
                <a:solidFill>
                  <a:prstClr val="black"/>
                </a:solidFill>
                <a:latin typeface="Arial" panose="020B0604020202020204" pitchFamily="34" charset="0"/>
                <a:ea typeface="+mn-ea"/>
                <a:cs typeface="Arial" panose="020B0604020202020204" pitchFamily="34" charset="0"/>
                <a:sym typeface="Calibri"/>
              </a:rPr>
              <a:t>Pieaugušie rada un īsteno ideju, dažkārt uzaicina skolēnus piedalīties un uzņemties kādu daļu atbildības vai veikt atsevišķus uzdevumus. </a:t>
            </a:r>
            <a:endParaRPr lang="lv-LV" sz="1200" kern="1200" dirty="0">
              <a:solidFill>
                <a:prstClr val="black"/>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DEBDC2CB-D970-4191-9C75-97F57DFEEC9B}"/>
              </a:ext>
            </a:extLst>
          </p:cNvPr>
          <p:cNvSpPr txBox="1"/>
          <p:nvPr/>
        </p:nvSpPr>
        <p:spPr>
          <a:xfrm>
            <a:off x="6740187" y="906642"/>
            <a:ext cx="4954088" cy="461665"/>
          </a:xfrm>
          <a:prstGeom prst="rect">
            <a:avLst/>
          </a:prstGeom>
          <a:solidFill>
            <a:schemeClr val="bg1"/>
          </a:solidFill>
        </p:spPr>
        <p:txBody>
          <a:bodyPr wrap="square" rtlCol="0">
            <a:spAutoFit/>
          </a:bodyPr>
          <a:lstStyle/>
          <a:p>
            <a:pPr fontAlgn="ctr" hangingPunct="1">
              <a:lnSpc>
                <a:spcPct val="100000"/>
              </a:lnSpc>
              <a:defRPr/>
            </a:pPr>
            <a:r>
              <a:rPr lang="lv-LV" sz="1200" b="1" kern="1200" dirty="0">
                <a:solidFill>
                  <a:prstClr val="black"/>
                </a:solidFill>
                <a:latin typeface="Arial" panose="020B0604020202020204" pitchFamily="34" charset="0"/>
                <a:ea typeface="+mn-ea"/>
                <a:cs typeface="Arial" panose="020B0604020202020204" pitchFamily="34" charset="0"/>
                <a:sym typeface="Calibri"/>
              </a:rPr>
              <a:t>Vienlīdzība lēmumu pieņemšanā. </a:t>
            </a:r>
            <a:r>
              <a:rPr lang="lv-LV" sz="1200" kern="1200" dirty="0">
                <a:solidFill>
                  <a:prstClr val="black"/>
                </a:solidFill>
                <a:latin typeface="Arial" panose="020B0604020202020204" pitchFamily="34" charset="0"/>
                <a:ea typeface="+mn-ea"/>
                <a:cs typeface="Arial" panose="020B0604020202020204" pitchFamily="34" charset="0"/>
                <a:sym typeface="Calibri"/>
              </a:rPr>
              <a:t>Skolēni rada un īsteno idejas, aicina pieaugušos kopīgi pieņemt lēmumus.</a:t>
            </a:r>
            <a:endParaRPr lang="lv-LV" sz="1200" kern="1200" dirty="0">
              <a:solidFill>
                <a:prstClr val="black"/>
              </a:solidFill>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5CE2E3-C254-4133-87B2-42828280FCDA}"/>
              </a:ext>
            </a:extLst>
          </p:cNvPr>
          <p:cNvSpPr txBox="1"/>
          <p:nvPr/>
        </p:nvSpPr>
        <p:spPr>
          <a:xfrm>
            <a:off x="5547254" y="6577896"/>
            <a:ext cx="5956521" cy="246221"/>
          </a:xfrm>
          <a:prstGeom prst="rect">
            <a:avLst/>
          </a:prstGeom>
          <a:noFill/>
        </p:spPr>
        <p:txBody>
          <a:bodyPr wrap="square" rtlCol="0">
            <a:spAutoFit/>
          </a:bodyPr>
          <a:lstStyle/>
          <a:p>
            <a:pPr algn="r" hangingPunct="1">
              <a:lnSpc>
                <a:spcPct val="100000"/>
              </a:lnSpc>
              <a:defRPr/>
            </a:pPr>
            <a:r>
              <a:rPr lang="lv-LV" sz="1000" i="1" kern="1200" dirty="0">
                <a:solidFill>
                  <a:prstClr val="black"/>
                </a:solidFill>
                <a:latin typeface="Arial" panose="020B0604020202020204" pitchFamily="34" charset="0"/>
                <a:ea typeface="+mn-ea"/>
                <a:cs typeface="Arial" panose="020B0604020202020204" pitchFamily="34" charset="0"/>
                <a:sym typeface="Calibri"/>
              </a:rPr>
              <a:t>R. Hārta līdzdalības kāpņu tulkojums latviešu valodā no: FORMULA, Līdzdalības piedzīvojums. </a:t>
            </a:r>
            <a:endParaRPr lang="en-US" sz="1000" kern="1200" dirty="0">
              <a:solidFill>
                <a:prstClr val="black"/>
              </a:solidFill>
              <a:latin typeface="Arial" panose="020B0604020202020204" pitchFamily="34" charset="0"/>
              <a:ea typeface="+mn-ea"/>
              <a:cs typeface="Arial" panose="020B0604020202020204" pitchFamily="34" charset="0"/>
            </a:endParaRPr>
          </a:p>
        </p:txBody>
      </p:sp>
      <p:sp>
        <p:nvSpPr>
          <p:cNvPr id="17" name="Title 16">
            <a:extLst>
              <a:ext uri="{FF2B5EF4-FFF2-40B4-BE49-F238E27FC236}">
                <a16:creationId xmlns:a16="http://schemas.microsoft.com/office/drawing/2014/main" id="{FAAC4272-5F23-44E8-AFA0-880BDAE4E1DB}"/>
              </a:ext>
            </a:extLst>
          </p:cNvPr>
          <p:cNvSpPr>
            <a:spLocks noGrp="1"/>
          </p:cNvSpPr>
          <p:nvPr>
            <p:ph type="title"/>
          </p:nvPr>
        </p:nvSpPr>
        <p:spPr>
          <a:xfrm>
            <a:off x="90951" y="129091"/>
            <a:ext cx="4444666" cy="1003423"/>
          </a:xfrm>
        </p:spPr>
        <p:txBody>
          <a:bodyPr>
            <a:normAutofit/>
          </a:bodyPr>
          <a:lstStyle/>
          <a:p>
            <a:pPr algn="ctr">
              <a:lnSpc>
                <a:spcPct val="100000"/>
              </a:lnSpc>
            </a:pPr>
            <a:r>
              <a:rPr lang="en-US" sz="4900" b="1" dirty="0" err="1">
                <a:solidFill>
                  <a:schemeClr val="accent6"/>
                </a:solidFill>
                <a:latin typeface="Arial" panose="020B0604020202020204" pitchFamily="34" charset="0"/>
                <a:cs typeface="Arial" panose="020B0604020202020204" pitchFamily="34" charset="0"/>
              </a:rPr>
              <a:t>Pieeja</a:t>
            </a:r>
            <a:endParaRPr lang="en-US" sz="4900" b="1" dirty="0">
              <a:solidFill>
                <a:schemeClr val="accent6"/>
              </a:solidFill>
              <a:latin typeface="Arial" panose="020B0604020202020204" pitchFamily="34" charset="0"/>
              <a:cs typeface="Arial" panose="020B0604020202020204" pitchFamily="34" charset="0"/>
            </a:endParaRPr>
          </a:p>
        </p:txBody>
      </p:sp>
      <p:sp>
        <p:nvSpPr>
          <p:cNvPr id="18" name="Content Placeholder 17">
            <a:extLst>
              <a:ext uri="{FF2B5EF4-FFF2-40B4-BE49-F238E27FC236}">
                <a16:creationId xmlns:a16="http://schemas.microsoft.com/office/drawing/2014/main" id="{4ECC97AD-E1B0-4244-BF3A-61518DE1E56A}"/>
              </a:ext>
            </a:extLst>
          </p:cNvPr>
          <p:cNvSpPr>
            <a:spLocks noGrp="1"/>
          </p:cNvSpPr>
          <p:nvPr>
            <p:ph sz="half" idx="1"/>
          </p:nvPr>
        </p:nvSpPr>
        <p:spPr>
          <a:xfrm>
            <a:off x="268204" y="1132514"/>
            <a:ext cx="5181600" cy="5445382"/>
          </a:xfrm>
        </p:spPr>
        <p:txBody>
          <a:bodyPr>
            <a:normAutofit/>
          </a:bodyPr>
          <a:lstStyle/>
          <a:p>
            <a:r>
              <a:rPr lang="lv-LV" sz="2000" dirty="0">
                <a:latin typeface="Arial" panose="020B0604020202020204" pitchFamily="34" charset="0"/>
                <a:cs typeface="Arial" panose="020B0604020202020204" pitchFamily="34" charset="0"/>
              </a:rPr>
              <a:t>Pakāpeniski un mērķtiecīgi veicināt </a:t>
            </a:r>
            <a:br>
              <a:rPr lang="lv-LV" sz="2000" dirty="0">
                <a:latin typeface="Arial" panose="020B0604020202020204" pitchFamily="34" charset="0"/>
                <a:cs typeface="Arial" panose="020B0604020202020204" pitchFamily="34" charset="0"/>
              </a:rPr>
            </a:br>
            <a:r>
              <a:rPr lang="lv-LV" sz="2000" dirty="0">
                <a:latin typeface="Arial" panose="020B0604020202020204" pitchFamily="34" charset="0"/>
                <a:cs typeface="Arial" panose="020B0604020202020204" pitchFamily="34" charset="0"/>
              </a:rPr>
              <a:t>skolēnu </a:t>
            </a:r>
            <a:r>
              <a:rPr lang="lv-LV" sz="2000" b="1" dirty="0">
                <a:latin typeface="Arial" panose="020B0604020202020204" pitchFamily="34" charset="0"/>
                <a:cs typeface="Arial" panose="020B0604020202020204" pitchFamily="34" charset="0"/>
              </a:rPr>
              <a:t>izpratni </a:t>
            </a:r>
            <a:r>
              <a:rPr lang="lv-LV" sz="2000" dirty="0">
                <a:latin typeface="Arial" panose="020B0604020202020204" pitchFamily="34" charset="0"/>
                <a:cs typeface="Arial" panose="020B0604020202020204" pitchFamily="34" charset="0"/>
              </a:rPr>
              <a:t>par to, </a:t>
            </a:r>
            <a:br>
              <a:rPr lang="lv-LV" sz="2000" dirty="0">
                <a:latin typeface="Arial" panose="020B0604020202020204" pitchFamily="34" charset="0"/>
                <a:cs typeface="Arial" panose="020B0604020202020204" pitchFamily="34" charset="0"/>
              </a:rPr>
            </a:br>
            <a:r>
              <a:rPr lang="lv-LV" sz="2000" dirty="0">
                <a:latin typeface="Arial" panose="020B0604020202020204" pitchFamily="34" charset="0"/>
                <a:cs typeface="Arial" panose="020B0604020202020204" pitchFamily="34" charset="0"/>
              </a:rPr>
              <a:t>kā funkcionē dažādas </a:t>
            </a:r>
            <a:r>
              <a:rPr lang="lv-LV" sz="2000" b="1" dirty="0">
                <a:latin typeface="Arial" panose="020B0604020202020204" pitchFamily="34" charset="0"/>
                <a:cs typeface="Arial" panose="020B0604020202020204" pitchFamily="34" charset="0"/>
              </a:rPr>
              <a:t>sistēmas</a:t>
            </a:r>
            <a:br>
              <a:rPr lang="lv-LV" sz="2000" b="1" dirty="0">
                <a:latin typeface="Arial" panose="020B0604020202020204" pitchFamily="34" charset="0"/>
                <a:cs typeface="Arial" panose="020B0604020202020204" pitchFamily="34" charset="0"/>
              </a:rPr>
            </a:br>
            <a:r>
              <a:rPr lang="lv-LV" sz="2000" dirty="0">
                <a:latin typeface="Arial" panose="020B0604020202020204" pitchFamily="34" charset="0"/>
                <a:cs typeface="Arial" panose="020B0604020202020204" pitchFamily="34" charset="0"/>
              </a:rPr>
              <a:t>(piemēram, ekosistēmas, valstis, u.c.) </a:t>
            </a:r>
          </a:p>
          <a:p>
            <a:r>
              <a:rPr lang="lv-LV" sz="2000" dirty="0">
                <a:latin typeface="Arial" panose="020B0604020202020204" pitchFamily="34" charset="0"/>
                <a:cs typeface="Arial" panose="020B0604020202020204" pitchFamily="34" charset="0"/>
              </a:rPr>
              <a:t>Sniegt skolēniem daudzveidīgu </a:t>
            </a:r>
            <a:br>
              <a:rPr lang="lv-LV" sz="2000" dirty="0">
                <a:latin typeface="Arial" panose="020B0604020202020204" pitchFamily="34" charset="0"/>
                <a:cs typeface="Arial" panose="020B0604020202020204" pitchFamily="34" charset="0"/>
              </a:rPr>
            </a:br>
            <a:r>
              <a:rPr lang="lv-LV" sz="2000" dirty="0">
                <a:latin typeface="Arial" panose="020B0604020202020204" pitchFamily="34" charset="0"/>
                <a:cs typeface="Arial" panose="020B0604020202020204" pitchFamily="34" charset="0"/>
              </a:rPr>
              <a:t>līdzdalības </a:t>
            </a:r>
            <a:r>
              <a:rPr lang="lv-LV" sz="2000" b="1" dirty="0">
                <a:latin typeface="Arial" panose="020B0604020202020204" pitchFamily="34" charset="0"/>
                <a:cs typeface="Arial" panose="020B0604020202020204" pitchFamily="34" charset="0"/>
              </a:rPr>
              <a:t>pieredzi</a:t>
            </a:r>
            <a:r>
              <a:rPr lang="lv-LV" sz="2000" dirty="0">
                <a:latin typeface="Arial" panose="020B0604020202020204" pitchFamily="34" charset="0"/>
                <a:cs typeface="Arial" panose="020B0604020202020204" pitchFamily="34" charset="0"/>
              </a:rPr>
              <a:t> </a:t>
            </a:r>
            <a:br>
              <a:rPr lang="lv-LV" sz="2000" dirty="0">
                <a:latin typeface="Arial" panose="020B0604020202020204" pitchFamily="34" charset="0"/>
                <a:cs typeface="Arial" panose="020B0604020202020204" pitchFamily="34" charset="0"/>
              </a:rPr>
            </a:br>
            <a:r>
              <a:rPr lang="lv-LV" sz="2000" dirty="0">
                <a:latin typeface="Arial" panose="020B0604020202020204" pitchFamily="34" charset="0"/>
                <a:cs typeface="Arial" panose="020B0604020202020204" pitchFamily="34" charset="0"/>
              </a:rPr>
              <a:t>(skolēni dara – ne tikai izdomā</a:t>
            </a:r>
            <a:br>
              <a:rPr lang="lv-LV" sz="2000" dirty="0">
                <a:latin typeface="Arial" panose="020B0604020202020204" pitchFamily="34" charset="0"/>
                <a:cs typeface="Arial" panose="020B0604020202020204" pitchFamily="34" charset="0"/>
              </a:rPr>
            </a:br>
            <a:r>
              <a:rPr lang="lv-LV" sz="2000" dirty="0">
                <a:latin typeface="Arial" panose="020B0604020202020204" pitchFamily="34" charset="0"/>
                <a:cs typeface="Arial" panose="020B0604020202020204" pitchFamily="34" charset="0"/>
              </a:rPr>
              <a:t>risinājumus, bet arī tos pielieto), </a:t>
            </a:r>
            <a:br>
              <a:rPr lang="lv-LV" sz="2000" dirty="0">
                <a:latin typeface="Arial" panose="020B0604020202020204" pitchFamily="34" charset="0"/>
                <a:cs typeface="Arial" panose="020B0604020202020204" pitchFamily="34" charset="0"/>
              </a:rPr>
            </a:br>
            <a:r>
              <a:rPr lang="lv-LV" sz="2000" dirty="0">
                <a:latin typeface="Arial" panose="020B0604020202020204" pitchFamily="34" charset="0"/>
                <a:cs typeface="Arial" panose="020B0604020202020204" pitchFamily="34" charset="0"/>
              </a:rPr>
              <a:t>trenējot prasmi aktīvi un </a:t>
            </a:r>
            <a:br>
              <a:rPr lang="lv-LV" sz="2000" dirty="0">
                <a:latin typeface="Arial" panose="020B0604020202020204" pitchFamily="34" charset="0"/>
                <a:cs typeface="Arial" panose="020B0604020202020204" pitchFamily="34" charset="0"/>
              </a:rPr>
            </a:br>
            <a:r>
              <a:rPr lang="lv-LV" sz="2000" dirty="0">
                <a:latin typeface="Arial" panose="020B0604020202020204" pitchFamily="34" charset="0"/>
                <a:cs typeface="Arial" panose="020B0604020202020204" pitchFamily="34" charset="0"/>
              </a:rPr>
              <a:t>mērķtiecīgi rīkoties.</a:t>
            </a:r>
          </a:p>
          <a:p>
            <a:r>
              <a:rPr lang="lv-LV" sz="2000" dirty="0">
                <a:latin typeface="Arial" panose="020B0604020202020204" pitchFamily="34" charset="0"/>
                <a:cs typeface="Arial" panose="020B0604020202020204" pitchFamily="34" charset="0"/>
              </a:rPr>
              <a:t> Palīdzēt skolēniem reflektēt </a:t>
            </a:r>
            <a:br>
              <a:rPr lang="lv-LV" sz="2000" dirty="0">
                <a:latin typeface="Arial" panose="020B0604020202020204" pitchFamily="34" charset="0"/>
                <a:cs typeface="Arial" panose="020B0604020202020204" pitchFamily="34" charset="0"/>
              </a:rPr>
            </a:br>
            <a:r>
              <a:rPr lang="lv-LV" sz="2000" dirty="0">
                <a:latin typeface="Arial" panose="020B0604020202020204" pitchFamily="34" charset="0"/>
                <a:cs typeface="Arial" panose="020B0604020202020204" pitchFamily="34" charset="0"/>
              </a:rPr>
              <a:t>un apzināties savu lomu un </a:t>
            </a:r>
            <a:br>
              <a:rPr lang="lv-LV" sz="2000" dirty="0">
                <a:latin typeface="Arial" panose="020B0604020202020204" pitchFamily="34" charset="0"/>
                <a:cs typeface="Arial" panose="020B0604020202020204" pitchFamily="34" charset="0"/>
              </a:rPr>
            </a:br>
            <a:r>
              <a:rPr lang="lv-LV" sz="2000" b="1" dirty="0">
                <a:latin typeface="Arial" panose="020B0604020202020204" pitchFamily="34" charset="0"/>
                <a:cs typeface="Arial" panose="020B0604020202020204" pitchFamily="34" charset="0"/>
              </a:rPr>
              <a:t>ietekmes</a:t>
            </a:r>
            <a:r>
              <a:rPr lang="lv-LV" sz="2000" dirty="0">
                <a:latin typeface="Arial" panose="020B0604020202020204" pitchFamily="34" charset="0"/>
                <a:cs typeface="Arial" panose="020B0604020202020204" pitchFamily="34" charset="0"/>
              </a:rPr>
              <a:t> iespējas </a:t>
            </a:r>
            <a:br>
              <a:rPr lang="lv-LV" sz="2000" dirty="0">
                <a:latin typeface="Arial" panose="020B0604020202020204" pitchFamily="34" charset="0"/>
                <a:cs typeface="Arial" panose="020B0604020202020204" pitchFamily="34" charset="0"/>
              </a:rPr>
            </a:br>
            <a:r>
              <a:rPr lang="lv-LV" sz="2000" b="1" dirty="0">
                <a:latin typeface="Arial" panose="020B0604020202020204" pitchFamily="34" charset="0"/>
                <a:cs typeface="Arial" panose="020B0604020202020204" pitchFamily="34" charset="0"/>
              </a:rPr>
              <a:t>ikdienas </a:t>
            </a:r>
            <a:r>
              <a:rPr lang="lv-LV" sz="2000" dirty="0">
                <a:latin typeface="Arial" panose="020B0604020202020204" pitchFamily="34" charset="0"/>
                <a:cs typeface="Arial" panose="020B0604020202020204" pitchFamily="34" charset="0"/>
              </a:rPr>
              <a:t>situācijās. </a:t>
            </a:r>
          </a:p>
          <a:p>
            <a:pPr marL="0" indent="0">
              <a:buNone/>
            </a:pPr>
            <a:endParaRPr lang="en-US" sz="1800" dirty="0">
              <a:latin typeface="Arial" panose="020B0604020202020204" pitchFamily="34" charset="0"/>
              <a:cs typeface="Arial" panose="020B0604020202020204" pitchFamily="34" charset="0"/>
            </a:endParaRPr>
          </a:p>
        </p:txBody>
      </p:sp>
      <p:sp>
        <p:nvSpPr>
          <p:cNvPr id="21" name="Title 16">
            <a:extLst>
              <a:ext uri="{FF2B5EF4-FFF2-40B4-BE49-F238E27FC236}">
                <a16:creationId xmlns:a16="http://schemas.microsoft.com/office/drawing/2014/main" id="{841A207B-1843-4B6C-B4C4-BAC62B605025}"/>
              </a:ext>
            </a:extLst>
          </p:cNvPr>
          <p:cNvSpPr txBox="1">
            <a:spLocks/>
          </p:cNvSpPr>
          <p:nvPr/>
        </p:nvSpPr>
        <p:spPr>
          <a:xfrm>
            <a:off x="6330192" y="145541"/>
            <a:ext cx="5322477" cy="6463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lv-LV" sz="4900" b="1">
                <a:solidFill>
                  <a:srgbClr val="70AD47"/>
                </a:solidFill>
                <a:latin typeface="Arial" panose="020B0604020202020204" pitchFamily="34" charset="0"/>
                <a:cs typeface="Arial" panose="020B0604020202020204" pitchFamily="34" charset="0"/>
              </a:rPr>
              <a:t>Līdzdalības līmeņi</a:t>
            </a:r>
            <a:endParaRPr lang="en-US" sz="4900" b="1">
              <a:solidFill>
                <a:srgbClr val="70AD47"/>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C54E4C0-2052-4478-9AAD-0522164F2A39}"/>
              </a:ext>
            </a:extLst>
          </p:cNvPr>
          <p:cNvSpPr txBox="1"/>
          <p:nvPr/>
        </p:nvSpPr>
        <p:spPr>
          <a:xfrm rot="17104538">
            <a:off x="2779390" y="4908619"/>
            <a:ext cx="2572788" cy="523220"/>
          </a:xfrm>
          <a:prstGeom prst="rect">
            <a:avLst/>
          </a:prstGeom>
          <a:solidFill>
            <a:schemeClr val="bg1"/>
          </a:solidFill>
        </p:spPr>
        <p:txBody>
          <a:bodyPr wrap="square" rtlCol="0">
            <a:spAutoFit/>
          </a:bodyPr>
          <a:lstStyle/>
          <a:p>
            <a:pPr hangingPunct="1">
              <a:lnSpc>
                <a:spcPct val="100000"/>
              </a:lnSpc>
              <a:defRPr/>
            </a:pPr>
            <a:r>
              <a:rPr lang="lv-LV" sz="1400" b="1" kern="1200" dirty="0">
                <a:solidFill>
                  <a:prstClr val="black"/>
                </a:solidFill>
                <a:latin typeface="Arial" panose="020B0604020202020204" pitchFamily="34" charset="0"/>
                <a:ea typeface="+mn-ea"/>
                <a:cs typeface="Arial" panose="020B0604020202020204" pitchFamily="34" charset="0"/>
              </a:rPr>
              <a:t>Šķietama līdzdalība jeb piedalīšanās (1-3)</a:t>
            </a:r>
            <a:endParaRPr lang="en-US" sz="1400" b="1" kern="1200" dirty="0">
              <a:solidFill>
                <a:prstClr val="black"/>
              </a:solidFill>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34AD24A3-254A-49A3-8C2C-193FF6E7230F}"/>
              </a:ext>
            </a:extLst>
          </p:cNvPr>
          <p:cNvSpPr txBox="1"/>
          <p:nvPr/>
        </p:nvSpPr>
        <p:spPr>
          <a:xfrm rot="17387920">
            <a:off x="3367751" y="2120851"/>
            <a:ext cx="3394817" cy="307777"/>
          </a:xfrm>
          <a:prstGeom prst="rect">
            <a:avLst/>
          </a:prstGeom>
          <a:solidFill>
            <a:schemeClr val="bg1"/>
          </a:solidFill>
        </p:spPr>
        <p:txBody>
          <a:bodyPr wrap="square" rtlCol="0">
            <a:spAutoFit/>
          </a:bodyPr>
          <a:lstStyle/>
          <a:p>
            <a:pPr hangingPunct="1">
              <a:lnSpc>
                <a:spcPct val="100000"/>
              </a:lnSpc>
              <a:defRPr/>
            </a:pPr>
            <a:r>
              <a:rPr lang="lv-LV" sz="1400" b="1" kern="1200" dirty="0">
                <a:solidFill>
                  <a:srgbClr val="70AD47"/>
                </a:solidFill>
                <a:latin typeface="Arial" panose="020B0604020202020204" pitchFamily="34" charset="0"/>
                <a:ea typeface="+mn-ea"/>
                <a:cs typeface="Arial" panose="020B0604020202020204" pitchFamily="34" charset="0"/>
              </a:rPr>
              <a:t>Līdzdalības līmeņi progresijā (4-8)</a:t>
            </a:r>
            <a:endParaRPr lang="en-US" sz="1400" b="1" kern="1200" dirty="0">
              <a:solidFill>
                <a:srgbClr val="70AD47"/>
              </a:solidFill>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23F6125E-2546-41F8-8C47-EB9D3A9FB0B9}"/>
              </a:ext>
            </a:extLst>
          </p:cNvPr>
          <p:cNvSpPr/>
          <p:nvPr/>
        </p:nvSpPr>
        <p:spPr>
          <a:xfrm>
            <a:off x="6107608" y="4446165"/>
            <a:ext cx="3075562" cy="41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a:extLst>
              <a:ext uri="{FF2B5EF4-FFF2-40B4-BE49-F238E27FC236}">
                <a16:creationId xmlns:a16="http://schemas.microsoft.com/office/drawing/2014/main" id="{655915EF-FC2E-4D73-AE48-8B27AD47D6F8}"/>
              </a:ext>
            </a:extLst>
          </p:cNvPr>
          <p:cNvSpPr/>
          <p:nvPr/>
        </p:nvSpPr>
        <p:spPr>
          <a:xfrm>
            <a:off x="5993248" y="5109835"/>
            <a:ext cx="3827485" cy="41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a:extLst>
              <a:ext uri="{FF2B5EF4-FFF2-40B4-BE49-F238E27FC236}">
                <a16:creationId xmlns:a16="http://schemas.microsoft.com/office/drawing/2014/main" id="{94BCDA67-DC02-4951-9882-E9C6F6D5E40F}"/>
              </a:ext>
            </a:extLst>
          </p:cNvPr>
          <p:cNvSpPr/>
          <p:nvPr/>
        </p:nvSpPr>
        <p:spPr>
          <a:xfrm>
            <a:off x="6430287" y="2902430"/>
            <a:ext cx="3075562" cy="41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a:extLst>
              <a:ext uri="{FF2B5EF4-FFF2-40B4-BE49-F238E27FC236}">
                <a16:creationId xmlns:a16="http://schemas.microsoft.com/office/drawing/2014/main" id="{F379FBF4-A28E-41AD-8B5F-0AAC3E9E8FC5}"/>
              </a:ext>
            </a:extLst>
          </p:cNvPr>
          <p:cNvSpPr/>
          <p:nvPr/>
        </p:nvSpPr>
        <p:spPr>
          <a:xfrm>
            <a:off x="6551354" y="2199328"/>
            <a:ext cx="3075562" cy="41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a:extLst>
              <a:ext uri="{FF2B5EF4-FFF2-40B4-BE49-F238E27FC236}">
                <a16:creationId xmlns:a16="http://schemas.microsoft.com/office/drawing/2014/main" id="{A7B3B4DC-18A7-49BC-A77B-B5BE1796AB08}"/>
              </a:ext>
            </a:extLst>
          </p:cNvPr>
          <p:cNvSpPr/>
          <p:nvPr/>
        </p:nvSpPr>
        <p:spPr>
          <a:xfrm>
            <a:off x="6673580" y="1640990"/>
            <a:ext cx="3075562" cy="41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ular Callout 2">
            <a:extLst>
              <a:ext uri="{FF2B5EF4-FFF2-40B4-BE49-F238E27FC236}">
                <a16:creationId xmlns:a16="http://schemas.microsoft.com/office/drawing/2014/main" id="{027C8D56-8BB7-8846-85AB-248D633171B7}"/>
              </a:ext>
            </a:extLst>
          </p:cNvPr>
          <p:cNvSpPr/>
          <p:nvPr/>
        </p:nvSpPr>
        <p:spPr>
          <a:xfrm>
            <a:off x="5993248" y="5080567"/>
            <a:ext cx="6075583" cy="830136"/>
          </a:xfrm>
          <a:prstGeom prst="wedgeRectCallout">
            <a:avLst>
              <a:gd name="adj1" fmla="val -31755"/>
              <a:gd name="adj2" fmla="val 7254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ysClr val="windowText" lastClr="000000"/>
                </a:solidFill>
                <a:latin typeface="Arial" panose="020B0604020202020204" pitchFamily="34" charset="0"/>
                <a:cs typeface="Arial" panose="020B0604020202020204" pitchFamily="34" charset="0"/>
              </a:rPr>
              <a:t>Visi</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skolēni</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piedalās</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skolas</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apkārtnes</a:t>
            </a:r>
            <a:r>
              <a:rPr lang="en-US" sz="1800" dirty="0">
                <a:solidFill>
                  <a:sysClr val="windowText" lastClr="000000"/>
                </a:solidFill>
                <a:latin typeface="Arial" panose="020B0604020202020204" pitchFamily="34" charset="0"/>
                <a:cs typeface="Arial" panose="020B0604020202020204" pitchFamily="34" charset="0"/>
              </a:rPr>
              <a:t> vides </a:t>
            </a:r>
            <a:r>
              <a:rPr lang="en-US" sz="1800" dirty="0" err="1">
                <a:solidFill>
                  <a:sysClr val="windowText" lastClr="000000"/>
                </a:solidFill>
                <a:latin typeface="Arial" panose="020B0604020202020204" pitchFamily="34" charset="0"/>
                <a:cs typeface="Arial" panose="020B0604020202020204" pitchFamily="34" charset="0"/>
              </a:rPr>
              <a:t>sakop-šanas</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talkā</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Pieaugušie</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izplāno</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sadala</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pienāku-mus</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teritorijas</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darba</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laikus</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Bērni</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ir</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kā</a:t>
            </a: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darbaspēks</a:t>
            </a:r>
            <a:r>
              <a:rPr lang="en-US" sz="1800" dirty="0">
                <a:solidFill>
                  <a:sysClr val="windowText" lastClr="000000"/>
                </a:solidFill>
                <a:latin typeface="Arial" panose="020B0604020202020204" pitchFamily="34" charset="0"/>
                <a:cs typeface="Arial" panose="020B0604020202020204" pitchFamily="34" charset="0"/>
              </a:rPr>
              <a:t>.</a:t>
            </a:r>
          </a:p>
        </p:txBody>
      </p:sp>
      <p:sp>
        <p:nvSpPr>
          <p:cNvPr id="26" name="Rectangular Callout 25">
            <a:extLst>
              <a:ext uri="{FF2B5EF4-FFF2-40B4-BE49-F238E27FC236}">
                <a16:creationId xmlns:a16="http://schemas.microsoft.com/office/drawing/2014/main" id="{5F7095BA-BB7D-3B4D-B47D-9DDEE310BD11}"/>
              </a:ext>
            </a:extLst>
          </p:cNvPr>
          <p:cNvSpPr/>
          <p:nvPr/>
        </p:nvSpPr>
        <p:spPr>
          <a:xfrm>
            <a:off x="6646532" y="1578921"/>
            <a:ext cx="5414288" cy="1555738"/>
          </a:xfrm>
          <a:prstGeom prst="wedgeRectCallout">
            <a:avLst>
              <a:gd name="adj1" fmla="val -10019"/>
              <a:gd name="adj2" fmla="val -644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dirty="0">
                <a:solidFill>
                  <a:sysClr val="windowText" lastClr="000000"/>
                </a:solidFill>
                <a:latin typeface="Arial" panose="020B0604020202020204" pitchFamily="34" charset="0"/>
                <a:cs typeface="Arial" panose="020B0604020202020204" pitchFamily="34" charset="0"/>
              </a:rPr>
              <a:t>Skolēni vēlas organizēt talku skolas apkārtnes sakopšanā. Iesaista citus skolēnus, savus vecākus, tuvējā apkārtnē dzīvojošos, lai izplānotu, kā vislabāk sakārtot apkārtni, meklē problēmai ilgtspējīgus risinājumus. Skolēni un pieaugušie uzņemas atbildību.</a:t>
            </a:r>
            <a:endParaRPr lang="en-US" sz="1800" dirty="0">
              <a:solidFill>
                <a:sysClr val="windowText" lastClr="000000"/>
              </a:solidFill>
              <a:latin typeface="Arial" panose="020B0604020202020204" pitchFamily="34" charset="0"/>
              <a:cs typeface="Arial" panose="020B0604020202020204" pitchFamily="34" charset="0"/>
            </a:endParaRPr>
          </a:p>
        </p:txBody>
      </p:sp>
      <p:sp>
        <p:nvSpPr>
          <p:cNvPr id="7" name="Rectangular Callout 6">
            <a:extLst>
              <a:ext uri="{FF2B5EF4-FFF2-40B4-BE49-F238E27FC236}">
                <a16:creationId xmlns:a16="http://schemas.microsoft.com/office/drawing/2014/main" id="{B37A7FFB-EE07-9A4A-B8D2-EEF6BFB574C8}"/>
              </a:ext>
            </a:extLst>
          </p:cNvPr>
          <p:cNvSpPr/>
          <p:nvPr/>
        </p:nvSpPr>
        <p:spPr>
          <a:xfrm>
            <a:off x="6115620" y="4090900"/>
            <a:ext cx="5945200" cy="809043"/>
          </a:xfrm>
          <a:prstGeom prst="wedgeRectCallout">
            <a:avLst>
              <a:gd name="adj1" fmla="val -5128"/>
              <a:gd name="adj2" fmla="val -6583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sz="1800" dirty="0">
                <a:solidFill>
                  <a:sysClr val="windowText" lastClr="000000"/>
                </a:solidFill>
                <a:latin typeface="Arial" panose="020B0604020202020204" pitchFamily="34" charset="0"/>
                <a:cs typeface="Arial" panose="020B0604020202020204" pitchFamily="34" charset="0"/>
              </a:rPr>
              <a:t>Skola paskaidro skolēniem talkas nepieciešamību un mērķus, ļauj skolēniem nobalsot par datumiem, kad tā varētu notikt, sadalīt atsevišķus darba pienākumus.</a:t>
            </a:r>
            <a:endParaRPr lang="en-US" sz="18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84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lv-LV" sz="4800" b="1" dirty="0">
                <a:latin typeface="Arial"/>
                <a:ea typeface="Arial"/>
                <a:cs typeface="Arial"/>
                <a:sym typeface="Arial"/>
              </a:rPr>
              <a:t>Skola plašākā kopienā: mācību satura īstenošana</a:t>
            </a:r>
          </a:p>
        </p:txBody>
      </p:sp>
    </p:spTree>
    <p:extLst>
      <p:ext uri="{BB962C8B-B14F-4D97-AF65-F5344CB8AC3E}">
        <p14:creationId xmlns:p14="http://schemas.microsoft.com/office/powerpoint/2010/main" val="152789304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349" y="0"/>
            <a:ext cx="9236952" cy="6596743"/>
          </a:xfrm>
          <a:prstGeom prst="rect">
            <a:avLst/>
          </a:prstGeom>
        </p:spPr>
      </p:pic>
    </p:spTree>
    <p:extLst>
      <p:ext uri="{BB962C8B-B14F-4D97-AF65-F5344CB8AC3E}">
        <p14:creationId xmlns:p14="http://schemas.microsoft.com/office/powerpoint/2010/main" val="74846342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DAB8-12D0-47EF-A67E-5A028ACF059C}"/>
              </a:ext>
            </a:extLst>
          </p:cNvPr>
          <p:cNvSpPr txBox="1">
            <a:spLocks/>
          </p:cNvSpPr>
          <p:nvPr/>
        </p:nvSpPr>
        <p:spPr>
          <a:xfrm>
            <a:off x="692331" y="1461396"/>
            <a:ext cx="10763795" cy="3411050"/>
          </a:xfrm>
          <a:prstGeom prst="rect">
            <a:avLst/>
          </a:prstGeom>
        </p:spPr>
        <p:txBody>
          <a:bodyPr>
            <a:normAutofit/>
          </a:bodyPr>
          <a:lst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a:lstStyle>
          <a:p>
            <a:pPr hangingPunct="1"/>
            <a:r>
              <a:rPr lang="lv-LV" sz="4800" dirty="0">
                <a:solidFill>
                  <a:srgbClr val="FFFFFF"/>
                </a:solidFill>
              </a:rPr>
              <a:t>NVO ekspertu un izglītības jomas profesionāļu līdzdalība jaunā mācību satura pilnveidē un iedzīvināšanā</a:t>
            </a:r>
          </a:p>
        </p:txBody>
      </p:sp>
    </p:spTree>
    <p:extLst>
      <p:ext uri="{BB962C8B-B14F-4D97-AF65-F5344CB8AC3E}">
        <p14:creationId xmlns:p14="http://schemas.microsoft.com/office/powerpoint/2010/main" val="424307943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Title 1"/>
          <p:cNvSpPr txBox="1">
            <a:spLocks noGrp="1"/>
          </p:cNvSpPr>
          <p:nvPr>
            <p:ph type="title" idx="4294967295"/>
          </p:nvPr>
        </p:nvSpPr>
        <p:spPr>
          <a:xfrm>
            <a:off x="900952" y="381000"/>
            <a:ext cx="9614647" cy="1222375"/>
          </a:xfrm>
          <a:prstGeom prst="rect">
            <a:avLst/>
          </a:prstGeom>
        </p:spPr>
        <p:txBody>
          <a:bodyPr>
            <a:normAutofit fontScale="90000"/>
          </a:bodyPr>
          <a:lstStyle/>
          <a:p>
            <a:pPr algn="l"/>
            <a:r>
              <a:rPr dirty="0" err="1"/>
              <a:t>Sabiedriskā</a:t>
            </a:r>
            <a:r>
              <a:rPr dirty="0"/>
              <a:t> </a:t>
            </a:r>
            <a:r>
              <a:rPr dirty="0" err="1"/>
              <a:t>apspriešana</a:t>
            </a:r>
            <a:br>
              <a:rPr dirty="0"/>
            </a:br>
            <a:r>
              <a:rPr sz="1900" dirty="0"/>
              <a:t>2017</a:t>
            </a:r>
            <a:r>
              <a:rPr lang="en-US" sz="1900" dirty="0"/>
              <a:t>. </a:t>
            </a:r>
            <a:r>
              <a:rPr lang="en-US" sz="1900" dirty="0" err="1"/>
              <a:t>gada</a:t>
            </a:r>
            <a:r>
              <a:rPr lang="en-US" sz="1900" dirty="0"/>
              <a:t> 25. </a:t>
            </a:r>
            <a:r>
              <a:rPr lang="en-US" sz="1900" dirty="0" err="1"/>
              <a:t>septembris</a:t>
            </a:r>
            <a:r>
              <a:rPr sz="1900" dirty="0"/>
              <a:t> – </a:t>
            </a:r>
            <a:r>
              <a:rPr lang="en-US" sz="1900" dirty="0"/>
              <a:t>2018.gada </a:t>
            </a:r>
            <a:r>
              <a:rPr sz="1900" dirty="0"/>
              <a:t>1. </a:t>
            </a:r>
            <a:r>
              <a:rPr sz="1900" dirty="0" err="1"/>
              <a:t>februāris</a:t>
            </a:r>
            <a:r>
              <a:rPr sz="2300" dirty="0"/>
              <a:t> </a:t>
            </a:r>
            <a:r>
              <a:rPr lang="lv-LV" sz="2300" dirty="0"/>
              <a:t>(4 mēneši)</a:t>
            </a:r>
            <a:endParaRPr sz="2300" dirty="0"/>
          </a:p>
        </p:txBody>
      </p:sp>
      <p:graphicFrame>
        <p:nvGraphicFramePr>
          <p:cNvPr id="740" name="Table 8"/>
          <p:cNvGraphicFramePr/>
          <p:nvPr>
            <p:extLst>
              <p:ext uri="{D42A27DB-BD31-4B8C-83A1-F6EECF244321}">
                <p14:modId xmlns:p14="http://schemas.microsoft.com/office/powerpoint/2010/main" val="2091980365"/>
              </p:ext>
            </p:extLst>
          </p:nvPr>
        </p:nvGraphicFramePr>
        <p:xfrm>
          <a:off x="350053" y="1837102"/>
          <a:ext cx="11436824" cy="3732848"/>
        </p:xfrm>
        <a:graphic>
          <a:graphicData uri="http://schemas.openxmlformats.org/drawingml/2006/table">
            <a:tbl>
              <a:tblPr bandRow="1">
                <a:tableStyleId>{4C3C2611-4C71-4FC5-86AE-919BDF0F9419}</a:tableStyleId>
              </a:tblPr>
              <a:tblGrid>
                <a:gridCol w="2001474">
                  <a:extLst>
                    <a:ext uri="{9D8B030D-6E8A-4147-A177-3AD203B41FA5}">
                      <a16:colId xmlns:a16="http://schemas.microsoft.com/office/drawing/2014/main" val="20000"/>
                    </a:ext>
                  </a:extLst>
                </a:gridCol>
                <a:gridCol w="2084293">
                  <a:extLst>
                    <a:ext uri="{9D8B030D-6E8A-4147-A177-3AD203B41FA5}">
                      <a16:colId xmlns:a16="http://schemas.microsoft.com/office/drawing/2014/main" val="20001"/>
                    </a:ext>
                  </a:extLst>
                </a:gridCol>
                <a:gridCol w="1755475">
                  <a:extLst>
                    <a:ext uri="{9D8B030D-6E8A-4147-A177-3AD203B41FA5}">
                      <a16:colId xmlns:a16="http://schemas.microsoft.com/office/drawing/2014/main" val="20002"/>
                    </a:ext>
                  </a:extLst>
                </a:gridCol>
                <a:gridCol w="2129051">
                  <a:extLst>
                    <a:ext uri="{9D8B030D-6E8A-4147-A177-3AD203B41FA5}">
                      <a16:colId xmlns:a16="http://schemas.microsoft.com/office/drawing/2014/main" val="20003"/>
                    </a:ext>
                  </a:extLst>
                </a:gridCol>
                <a:gridCol w="1801504">
                  <a:extLst>
                    <a:ext uri="{9D8B030D-6E8A-4147-A177-3AD203B41FA5}">
                      <a16:colId xmlns:a16="http://schemas.microsoft.com/office/drawing/2014/main" val="20004"/>
                    </a:ext>
                  </a:extLst>
                </a:gridCol>
                <a:gridCol w="1665027">
                  <a:extLst>
                    <a:ext uri="{9D8B030D-6E8A-4147-A177-3AD203B41FA5}">
                      <a16:colId xmlns:a16="http://schemas.microsoft.com/office/drawing/2014/main" val="20005"/>
                    </a:ext>
                  </a:extLst>
                </a:gridCol>
              </a:tblGrid>
              <a:tr h="3732848">
                <a:tc>
                  <a:txBody>
                    <a:bodyPr/>
                    <a:lstStyle/>
                    <a:p>
                      <a:pPr algn="ctr">
                        <a:lnSpc>
                          <a:spcPct val="110000"/>
                        </a:lnSpc>
                        <a:spcBef>
                          <a:spcPts val="1000"/>
                        </a:spcBef>
                        <a:defRPr sz="1600">
                          <a:solidFill>
                            <a:srgbClr val="FF0000"/>
                          </a:solidFill>
                          <a:latin typeface="Arial"/>
                          <a:ea typeface="Arial"/>
                          <a:cs typeface="Arial"/>
                          <a:sym typeface="Arial"/>
                        </a:defRPr>
                      </a:pPr>
                      <a:r>
                        <a:rPr lang="lv-LV" sz="1800" b="1" dirty="0">
                          <a:solidFill>
                            <a:srgbClr val="F49E30"/>
                          </a:solidFill>
                          <a:latin typeface="Arial" charset="0"/>
                          <a:ea typeface="Arial" charset="0"/>
                          <a:cs typeface="Arial" charset="0"/>
                        </a:rPr>
                        <a:t>Izsludināšana</a:t>
                      </a:r>
                      <a:br>
                        <a:rPr dirty="0">
                          <a:latin typeface="Arial" charset="0"/>
                          <a:ea typeface="Arial" charset="0"/>
                          <a:cs typeface="Arial" charset="0"/>
                        </a:rPr>
                      </a:br>
                      <a:br>
                        <a:rPr lang="lv-LV" dirty="0">
                          <a:latin typeface="Arial" charset="0"/>
                          <a:ea typeface="Arial" charset="0"/>
                          <a:cs typeface="Arial" charset="0"/>
                        </a:rPr>
                      </a:br>
                      <a:r>
                        <a:rPr lang="en-US" sz="1400" dirty="0" err="1">
                          <a:solidFill>
                            <a:srgbClr val="7C5194"/>
                          </a:solidFill>
                          <a:latin typeface="Arial" charset="0"/>
                          <a:ea typeface="Arial" charset="0"/>
                          <a:cs typeface="Arial" charset="0"/>
                        </a:rPr>
                        <a:t>Pirmsskolas</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skolas</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augstskolas</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pedagogu</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profesionālās</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asociācijas</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darba</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devēju</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asociācijas</a:t>
                      </a:r>
                      <a:r>
                        <a:rPr lang="lv-LV" sz="1400" dirty="0">
                          <a:solidFill>
                            <a:srgbClr val="7C5194"/>
                          </a:solidFill>
                          <a:latin typeface="Arial" charset="0"/>
                          <a:ea typeface="Arial" charset="0"/>
                          <a:cs typeface="Arial" charset="0"/>
                        </a:rPr>
                        <a:t>, NVO</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u.tml</a:t>
                      </a:r>
                      <a:r>
                        <a:rPr lang="en-US" sz="1400" dirty="0">
                          <a:solidFill>
                            <a:srgbClr val="7C5194"/>
                          </a:solidFill>
                          <a:latin typeface="Arial" charset="0"/>
                          <a:ea typeface="Arial" charset="0"/>
                          <a:cs typeface="Arial" charset="0"/>
                        </a:rPr>
                        <a:t>.</a:t>
                      </a:r>
                      <a:br>
                        <a:rPr lang="en-US" sz="1400" dirty="0">
                          <a:solidFill>
                            <a:srgbClr val="7C5194"/>
                          </a:solidFill>
                          <a:latin typeface="Arial" charset="0"/>
                          <a:ea typeface="Arial" charset="0"/>
                          <a:cs typeface="Arial" charset="0"/>
                        </a:rPr>
                      </a:br>
                      <a:r>
                        <a:rPr lang="en-US" sz="1400" u="sng" dirty="0">
                          <a:solidFill>
                            <a:srgbClr val="0000FF"/>
                          </a:solidFill>
                          <a:uFill>
                            <a:solidFill>
                              <a:srgbClr val="0000FF"/>
                            </a:solidFill>
                          </a:uFill>
                          <a:latin typeface="Arial" charset="0"/>
                          <a:ea typeface="Arial" charset="0"/>
                          <a:cs typeface="Arial" charset="0"/>
                        </a:rPr>
                        <a:t>visc</a:t>
                      </a:r>
                      <a:r>
                        <a:rPr lang="en-US" sz="1400" u="sng" dirty="0">
                          <a:solidFill>
                            <a:srgbClr val="0000FF"/>
                          </a:solidFill>
                          <a:uFill>
                            <a:solidFill>
                              <a:srgbClr val="0000FF"/>
                            </a:solidFill>
                          </a:uFill>
                          <a:latin typeface="Arial" charset="0"/>
                          <a:ea typeface="Arial" charset="0"/>
                          <a:cs typeface="Arial" charset="0"/>
                          <a:hlinkClick r:id="rId3"/>
                        </a:rPr>
                        <a:t>@visc.gov.</a:t>
                      </a:r>
                      <a:r>
                        <a:rPr lang="en-US" sz="1400" u="sng" dirty="0">
                          <a:solidFill>
                            <a:srgbClr val="0000FF"/>
                          </a:solidFill>
                          <a:uFill>
                            <a:solidFill>
                              <a:srgbClr val="0000FF"/>
                            </a:solidFill>
                          </a:uFill>
                          <a:latin typeface="Arial" charset="0"/>
                          <a:ea typeface="Arial" charset="0"/>
                          <a:cs typeface="Arial" charset="0"/>
                        </a:rPr>
                        <a:t>lv</a:t>
                      </a:r>
                      <a:endParaRPr lang="en-US" sz="1400" dirty="0">
                        <a:solidFill>
                          <a:srgbClr val="7C5194"/>
                        </a:solidFill>
                        <a:latin typeface="Arial" charset="0"/>
                        <a:ea typeface="Arial" charset="0"/>
                        <a:cs typeface="Arial" charset="0"/>
                      </a:endParaRPr>
                    </a:p>
                    <a:p>
                      <a:pPr algn="ctr">
                        <a:lnSpc>
                          <a:spcPct val="110000"/>
                        </a:lnSpc>
                        <a:spcBef>
                          <a:spcPts val="1000"/>
                        </a:spcBef>
                        <a:defRPr sz="1400">
                          <a:solidFill>
                            <a:srgbClr val="7C5194"/>
                          </a:solidFill>
                          <a:latin typeface="Arial"/>
                          <a:ea typeface="Arial"/>
                          <a:cs typeface="Arial"/>
                          <a:sym typeface="Arial"/>
                        </a:defRPr>
                      </a:pPr>
                      <a:r>
                        <a:rPr lang="en-US" sz="1400" dirty="0" err="1">
                          <a:latin typeface="Arial" charset="0"/>
                          <a:ea typeface="Arial" charset="0"/>
                          <a:cs typeface="Arial" charset="0"/>
                        </a:rPr>
                        <a:t>Ikviens</a:t>
                      </a:r>
                      <a:r>
                        <a:rPr lang="en-US" sz="1400" dirty="0">
                          <a:latin typeface="Arial" charset="0"/>
                          <a:ea typeface="Arial" charset="0"/>
                          <a:cs typeface="Arial" charset="0"/>
                        </a:rPr>
                        <a:t> </a:t>
                      </a:r>
                      <a:r>
                        <a:rPr lang="en-US" sz="1400" dirty="0" err="1">
                          <a:latin typeface="Arial" charset="0"/>
                          <a:ea typeface="Arial" charset="0"/>
                          <a:cs typeface="Arial" charset="0"/>
                        </a:rPr>
                        <a:t>interesents</a:t>
                      </a:r>
                      <a:r>
                        <a:rPr lang="en-US" sz="1400" dirty="0">
                          <a:latin typeface="Arial" charset="0"/>
                          <a:ea typeface="Arial" charset="0"/>
                          <a:cs typeface="Arial" charset="0"/>
                        </a:rPr>
                        <a:t>:</a:t>
                      </a:r>
                      <a:br>
                        <a:rPr lang="en-US" sz="1400" dirty="0">
                          <a:latin typeface="Arial" charset="0"/>
                          <a:ea typeface="Arial" charset="0"/>
                          <a:cs typeface="Arial" charset="0"/>
                        </a:rPr>
                      </a:br>
                      <a:r>
                        <a:rPr lang="en-US" sz="1400" u="sng" dirty="0">
                          <a:solidFill>
                            <a:srgbClr val="0000FF"/>
                          </a:solidFill>
                          <a:uFill>
                            <a:solidFill>
                              <a:srgbClr val="0000FF"/>
                            </a:solidFill>
                          </a:uFill>
                          <a:latin typeface="Arial" charset="0"/>
                          <a:ea typeface="Arial" charset="0"/>
                          <a:cs typeface="Arial" charset="0"/>
                          <a:hlinkClick r:id="rId4"/>
                        </a:rPr>
                        <a:t>www.skola2030.lv</a:t>
                      </a:r>
                    </a:p>
                    <a:p>
                      <a:pPr algn="ctr">
                        <a:lnSpc>
                          <a:spcPct val="110000"/>
                        </a:lnSpc>
                        <a:spcBef>
                          <a:spcPts val="1000"/>
                        </a:spcBef>
                        <a:defRPr sz="1600">
                          <a:solidFill>
                            <a:srgbClr val="FF0000"/>
                          </a:solidFill>
                          <a:latin typeface="Arial"/>
                          <a:ea typeface="Arial"/>
                          <a:cs typeface="Arial"/>
                          <a:sym typeface="Arial"/>
                        </a:defRPr>
                      </a:pPr>
                      <a:endParaRPr sz="1400" dirty="0">
                        <a:solidFill>
                          <a:srgbClr val="7C5194"/>
                        </a:solidFill>
                        <a:latin typeface="Arial" charset="0"/>
                        <a:ea typeface="Arial" charset="0"/>
                        <a:cs typeface="Arial" charset="0"/>
                      </a:endParaRPr>
                    </a:p>
                  </a:txBody>
                  <a:tcPr marL="45720" marR="45720" anchor="ctr" horzOverflow="overflow">
                    <a:lnL w="12700" cap="flat">
                      <a:noFill/>
                      <a:prstDash val="solid"/>
                      <a:round/>
                    </a:lnL>
                    <a:lnR w="6350">
                      <a:noFill/>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0000"/>
                        </a:lnSpc>
                        <a:spcBef>
                          <a:spcPts val="1000"/>
                        </a:spcBef>
                        <a:defRPr sz="1800">
                          <a:solidFill>
                            <a:srgbClr val="000000"/>
                          </a:solidFill>
                        </a:defRPr>
                      </a:pPr>
                      <a:r>
                        <a:rPr lang="en-US" sz="1800" b="1" dirty="0" err="1">
                          <a:solidFill>
                            <a:srgbClr val="F49E30"/>
                          </a:solidFill>
                          <a:latin typeface="Arial" charset="0"/>
                          <a:ea typeface="Arial" charset="0"/>
                          <a:cs typeface="Arial" charset="0"/>
                          <a:sym typeface="Arial"/>
                        </a:rPr>
                        <a:t>Aprobācijas</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semināri</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pilotskolām</a:t>
                      </a:r>
                      <a:endParaRPr lang="en-US" sz="1800" b="1" dirty="0">
                        <a:solidFill>
                          <a:srgbClr val="F49E30"/>
                        </a:solidFill>
                        <a:latin typeface="Arial" charset="0"/>
                        <a:ea typeface="Arial" charset="0"/>
                        <a:cs typeface="Arial" charset="0"/>
                        <a:sym typeface="Arial"/>
                      </a:endParaRPr>
                    </a:p>
                    <a:p>
                      <a:pPr algn="ctr">
                        <a:lnSpc>
                          <a:spcPct val="110000"/>
                        </a:lnSpc>
                        <a:spcBef>
                          <a:spcPts val="1000"/>
                        </a:spcBef>
                        <a:defRPr sz="1800">
                          <a:solidFill>
                            <a:srgbClr val="000000"/>
                          </a:solidFill>
                        </a:defRPr>
                      </a:pPr>
                      <a:r>
                        <a:rPr lang="en-US" sz="1600" b="1" dirty="0">
                          <a:solidFill>
                            <a:srgbClr val="68478D"/>
                          </a:solidFill>
                          <a:latin typeface="Arial" charset="0"/>
                          <a:ea typeface="Arial" charset="0"/>
                          <a:cs typeface="Arial" charset="0"/>
                          <a:sym typeface="Arial"/>
                        </a:rPr>
                        <a:t>100 </a:t>
                      </a:r>
                      <a:r>
                        <a:rPr lang="en-US" sz="1600" b="1" dirty="0" err="1">
                          <a:solidFill>
                            <a:srgbClr val="68478D"/>
                          </a:solidFill>
                          <a:latin typeface="Arial" charset="0"/>
                          <a:ea typeface="Arial" charset="0"/>
                          <a:cs typeface="Arial" charset="0"/>
                          <a:sym typeface="Arial"/>
                        </a:rPr>
                        <a:t>skolas</a:t>
                      </a:r>
                      <a:r>
                        <a:rPr lang="en-US" sz="1600" b="1" baseline="0" dirty="0">
                          <a:solidFill>
                            <a:srgbClr val="68478D"/>
                          </a:solidFill>
                          <a:latin typeface="Arial" charset="0"/>
                          <a:ea typeface="Arial" charset="0"/>
                          <a:cs typeface="Arial" charset="0"/>
                          <a:sym typeface="Arial"/>
                        </a:rPr>
                        <a:t> un</a:t>
                      </a:r>
                      <a:br>
                        <a:rPr lang="en-US" sz="1600" b="1" dirty="0">
                          <a:solidFill>
                            <a:srgbClr val="68478D"/>
                          </a:solidFill>
                          <a:latin typeface="Arial" charset="0"/>
                          <a:ea typeface="Arial" charset="0"/>
                          <a:cs typeface="Arial" charset="0"/>
                          <a:sym typeface="Arial"/>
                        </a:rPr>
                      </a:br>
                      <a:r>
                        <a:rPr lang="en-US" sz="1600" b="1" dirty="0">
                          <a:solidFill>
                            <a:srgbClr val="68478D"/>
                          </a:solidFill>
                          <a:latin typeface="Arial" charset="0"/>
                          <a:ea typeface="Arial" charset="0"/>
                          <a:cs typeface="Arial" charset="0"/>
                          <a:sym typeface="Arial"/>
                        </a:rPr>
                        <a:t>1730 to </a:t>
                      </a:r>
                      <a:r>
                        <a:rPr lang="en-US" sz="1600" b="1" dirty="0" err="1">
                          <a:solidFill>
                            <a:srgbClr val="68478D"/>
                          </a:solidFill>
                          <a:latin typeface="Arial" charset="0"/>
                          <a:ea typeface="Arial" charset="0"/>
                          <a:cs typeface="Arial" charset="0"/>
                          <a:sym typeface="Arial"/>
                        </a:rPr>
                        <a:t>pedagog</a:t>
                      </a:r>
                      <a:r>
                        <a:rPr lang="lv-LV" sz="1600" b="1" dirty="0">
                          <a:solidFill>
                            <a:srgbClr val="68478D"/>
                          </a:solidFill>
                          <a:latin typeface="Arial" charset="0"/>
                          <a:ea typeface="Arial" charset="0"/>
                          <a:cs typeface="Arial" charset="0"/>
                          <a:sym typeface="Arial"/>
                        </a:rPr>
                        <a:t>i</a:t>
                      </a:r>
                      <a:r>
                        <a:rPr lang="en-US" sz="1600" b="1" baseline="0" dirty="0">
                          <a:solidFill>
                            <a:srgbClr val="68478D"/>
                          </a:solidFill>
                          <a:latin typeface="Arial" charset="0"/>
                          <a:ea typeface="Arial" charset="0"/>
                          <a:cs typeface="Arial" charset="0"/>
                          <a:sym typeface="Arial"/>
                        </a:rPr>
                        <a:t> </a:t>
                      </a:r>
                      <a:br>
                        <a:rPr lang="en-US" sz="1600" b="1" baseline="0" dirty="0">
                          <a:solidFill>
                            <a:srgbClr val="68478D"/>
                          </a:solidFill>
                          <a:latin typeface="Arial" charset="0"/>
                          <a:ea typeface="Arial" charset="0"/>
                          <a:cs typeface="Arial" charset="0"/>
                          <a:sym typeface="Arial"/>
                        </a:rPr>
                      </a:br>
                      <a:r>
                        <a:rPr lang="en-US" sz="1600" b="1" baseline="0" dirty="0">
                          <a:solidFill>
                            <a:srgbClr val="68478D"/>
                          </a:solidFill>
                          <a:latin typeface="Arial" charset="0"/>
                          <a:ea typeface="Arial" charset="0"/>
                          <a:cs typeface="Arial" charset="0"/>
                          <a:sym typeface="Arial"/>
                        </a:rPr>
                        <a:t>2 </a:t>
                      </a:r>
                      <a:r>
                        <a:rPr lang="en-US" sz="1600" b="1" baseline="0" dirty="0" err="1">
                          <a:solidFill>
                            <a:srgbClr val="68478D"/>
                          </a:solidFill>
                          <a:latin typeface="Arial" charset="0"/>
                          <a:ea typeface="Arial" charset="0"/>
                          <a:cs typeface="Arial" charset="0"/>
                          <a:sym typeface="Arial"/>
                        </a:rPr>
                        <a:t>gadu</a:t>
                      </a:r>
                      <a:r>
                        <a:rPr lang="en-US" sz="1600" b="1" baseline="0" dirty="0">
                          <a:solidFill>
                            <a:srgbClr val="68478D"/>
                          </a:solidFill>
                          <a:latin typeface="Arial" charset="0"/>
                          <a:ea typeface="Arial" charset="0"/>
                          <a:cs typeface="Arial" charset="0"/>
                          <a:sym typeface="Arial"/>
                        </a:rPr>
                        <a:t> </a:t>
                      </a:r>
                      <a:r>
                        <a:rPr lang="en-US" sz="1600" b="1" baseline="0" dirty="0" err="1">
                          <a:solidFill>
                            <a:srgbClr val="68478D"/>
                          </a:solidFill>
                          <a:latin typeface="Arial" charset="0"/>
                          <a:ea typeface="Arial" charset="0"/>
                          <a:cs typeface="Arial" charset="0"/>
                          <a:sym typeface="Arial"/>
                        </a:rPr>
                        <a:t>laikā</a:t>
                      </a:r>
                      <a:r>
                        <a:rPr lang="en-US" sz="1600" b="1" baseline="0" dirty="0">
                          <a:solidFill>
                            <a:srgbClr val="68478D"/>
                          </a:solidFill>
                          <a:latin typeface="Arial" charset="0"/>
                          <a:ea typeface="Arial" charset="0"/>
                          <a:cs typeface="Arial" charset="0"/>
                          <a:sym typeface="Arial"/>
                        </a:rPr>
                        <a:t> </a:t>
                      </a:r>
                      <a:r>
                        <a:rPr lang="en-US" sz="1600" b="1" baseline="0" dirty="0" err="1">
                          <a:solidFill>
                            <a:srgbClr val="68478D"/>
                          </a:solidFill>
                          <a:latin typeface="Arial" charset="0"/>
                          <a:ea typeface="Arial" charset="0"/>
                          <a:cs typeface="Arial" charset="0"/>
                          <a:sym typeface="Arial"/>
                        </a:rPr>
                        <a:t>sniedz</a:t>
                      </a:r>
                      <a:r>
                        <a:rPr lang="en-US" sz="1600" b="1" baseline="0" dirty="0">
                          <a:solidFill>
                            <a:srgbClr val="68478D"/>
                          </a:solidFill>
                          <a:latin typeface="Arial" charset="0"/>
                          <a:ea typeface="Arial" charset="0"/>
                          <a:cs typeface="Arial" charset="0"/>
                          <a:sym typeface="Arial"/>
                        </a:rPr>
                        <a:t> </a:t>
                      </a:r>
                      <a:r>
                        <a:rPr lang="en-US" sz="1600" b="0" baseline="0" dirty="0" err="1">
                          <a:solidFill>
                            <a:srgbClr val="68478D"/>
                          </a:solidFill>
                          <a:latin typeface="Arial" charset="0"/>
                          <a:ea typeface="Arial" charset="0"/>
                          <a:cs typeface="Arial" charset="0"/>
                          <a:sym typeface="Arial"/>
                        </a:rPr>
                        <a:t>atgriezenisko</a:t>
                      </a:r>
                      <a:r>
                        <a:rPr lang="en-US" sz="1600" b="0" baseline="0" dirty="0">
                          <a:solidFill>
                            <a:srgbClr val="68478D"/>
                          </a:solidFill>
                          <a:latin typeface="Arial" charset="0"/>
                          <a:ea typeface="Arial" charset="0"/>
                          <a:cs typeface="Arial" charset="0"/>
                          <a:sym typeface="Arial"/>
                        </a:rPr>
                        <a:t> </a:t>
                      </a:r>
                      <a:r>
                        <a:rPr lang="en-US" sz="1600" b="0" baseline="0" dirty="0" err="1">
                          <a:solidFill>
                            <a:srgbClr val="68478D"/>
                          </a:solidFill>
                          <a:latin typeface="Arial" charset="0"/>
                          <a:ea typeface="Arial" charset="0"/>
                          <a:cs typeface="Arial" charset="0"/>
                          <a:sym typeface="Arial"/>
                        </a:rPr>
                        <a:t>saiti</a:t>
                      </a:r>
                      <a:r>
                        <a:rPr lang="en-US" sz="1600" b="0" baseline="0" dirty="0">
                          <a:solidFill>
                            <a:srgbClr val="68478D"/>
                          </a:solidFill>
                          <a:latin typeface="Arial" charset="0"/>
                          <a:ea typeface="Arial" charset="0"/>
                          <a:cs typeface="Arial" charset="0"/>
                          <a:sym typeface="Arial"/>
                        </a:rPr>
                        <a:t> par </a:t>
                      </a:r>
                      <a:r>
                        <a:rPr lang="en-US" sz="1600" b="0" baseline="0" dirty="0" err="1">
                          <a:solidFill>
                            <a:srgbClr val="68478D"/>
                          </a:solidFill>
                          <a:latin typeface="Arial" charset="0"/>
                          <a:ea typeface="Arial" charset="0"/>
                          <a:cs typeface="Arial" charset="0"/>
                          <a:sym typeface="Arial"/>
                        </a:rPr>
                        <a:t>saturu</a:t>
                      </a:r>
                      <a:r>
                        <a:rPr lang="en-US" sz="1600" b="0" baseline="0" dirty="0">
                          <a:solidFill>
                            <a:srgbClr val="68478D"/>
                          </a:solidFill>
                          <a:latin typeface="Arial" charset="0"/>
                          <a:ea typeface="Arial" charset="0"/>
                          <a:cs typeface="Arial" charset="0"/>
                          <a:sym typeface="Arial"/>
                        </a:rPr>
                        <a:t> un </a:t>
                      </a:r>
                      <a:r>
                        <a:rPr lang="en-US" sz="1600" b="0" baseline="0" dirty="0" err="1">
                          <a:solidFill>
                            <a:srgbClr val="68478D"/>
                          </a:solidFill>
                          <a:latin typeface="Arial" charset="0"/>
                          <a:ea typeface="Arial" charset="0"/>
                          <a:cs typeface="Arial" charset="0"/>
                          <a:sym typeface="Arial"/>
                        </a:rPr>
                        <a:t>pieeju</a:t>
                      </a:r>
                      <a:endParaRPr lang="en-US" sz="1600" b="0" dirty="0">
                        <a:solidFill>
                          <a:srgbClr val="68478D"/>
                        </a:solidFill>
                        <a:latin typeface="Arial" charset="0"/>
                        <a:ea typeface="Arial" charset="0"/>
                        <a:cs typeface="Arial" charset="0"/>
                        <a:sym typeface="Arial"/>
                      </a:endParaRPr>
                    </a:p>
                  </a:txBody>
                  <a:tcPr marL="45720" marR="45720" anchor="ctr" horzOverflow="overflow">
                    <a:lnL w="6350">
                      <a:noFill/>
                    </a:lnL>
                    <a:lnR w="6350">
                      <a:noFill/>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10000"/>
                        </a:lnSpc>
                        <a:spcBef>
                          <a:spcPts val="1000"/>
                        </a:spcBef>
                        <a:spcAft>
                          <a:spcPts val="0"/>
                        </a:spcAft>
                        <a:buClrTx/>
                        <a:buSzTx/>
                        <a:buFontTx/>
                        <a:buNone/>
                        <a:tabLst/>
                        <a:defRPr sz="1800">
                          <a:solidFill>
                            <a:srgbClr val="000000"/>
                          </a:solidFill>
                        </a:defRPr>
                      </a:pPr>
                      <a:r>
                        <a:rPr lang="en-US" sz="1800" b="1" dirty="0" err="1">
                          <a:solidFill>
                            <a:srgbClr val="F49E30"/>
                          </a:solidFill>
                          <a:latin typeface="Arial" charset="0"/>
                          <a:ea typeface="Arial" charset="0"/>
                          <a:cs typeface="Arial" charset="0"/>
                          <a:sym typeface="Arial"/>
                        </a:rPr>
                        <a:t>Semināri</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pilotskolu</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vadības</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komandām</a:t>
                      </a:r>
                      <a:r>
                        <a:rPr lang="en-US" sz="1800" b="1" dirty="0">
                          <a:solidFill>
                            <a:srgbClr val="F49E30"/>
                          </a:solidFill>
                          <a:latin typeface="Arial" charset="0"/>
                          <a:ea typeface="Arial" charset="0"/>
                          <a:cs typeface="Arial" charset="0"/>
                          <a:sym typeface="Arial"/>
                        </a:rPr>
                        <a:t> par </a:t>
                      </a:r>
                      <a:r>
                        <a:rPr lang="en-US" sz="1800" b="1" dirty="0" err="1">
                          <a:solidFill>
                            <a:srgbClr val="F49E30"/>
                          </a:solidFill>
                          <a:latin typeface="Arial" charset="0"/>
                          <a:ea typeface="Arial" charset="0"/>
                          <a:cs typeface="Arial" charset="0"/>
                          <a:sym typeface="Arial"/>
                        </a:rPr>
                        <a:t>mācību</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darba</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organizāciju</a:t>
                      </a:r>
                      <a:endParaRPr lang="en-US" sz="1800" b="1" dirty="0">
                        <a:solidFill>
                          <a:srgbClr val="F49E30"/>
                        </a:solidFill>
                        <a:latin typeface="Arial" charset="0"/>
                        <a:ea typeface="Arial" charset="0"/>
                        <a:cs typeface="Arial" charset="0"/>
                        <a:sym typeface="Arial"/>
                      </a:endParaRPr>
                    </a:p>
                  </a:txBody>
                  <a:tcPr marL="45720" marR="45720" anchor="ctr" horzOverflow="overflow">
                    <a:lnL w="6350">
                      <a:noFill/>
                    </a:lnL>
                    <a:lnR w="6350">
                      <a:noFill/>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0000"/>
                        </a:lnSpc>
                        <a:spcBef>
                          <a:spcPts val="1000"/>
                        </a:spcBef>
                        <a:defRPr sz="1500" b="1">
                          <a:solidFill>
                            <a:srgbClr val="FF0000"/>
                          </a:solidFill>
                          <a:latin typeface="Arial"/>
                          <a:ea typeface="Arial"/>
                          <a:cs typeface="Arial"/>
                          <a:sym typeface="Arial"/>
                        </a:defRPr>
                      </a:pPr>
                      <a:r>
                        <a:rPr lang="lv-LV" sz="1700" dirty="0">
                          <a:solidFill>
                            <a:srgbClr val="F49E30"/>
                          </a:solidFill>
                          <a:latin typeface="Arial" charset="0"/>
                          <a:ea typeface="Arial" charset="0"/>
                          <a:cs typeface="Arial" charset="0"/>
                        </a:rPr>
                        <a:t>Semināri pašvaldību no</a:t>
                      </a:r>
                      <a:r>
                        <a:rPr lang="en-US" sz="1700" dirty="0" err="1">
                          <a:solidFill>
                            <a:srgbClr val="F49E30"/>
                          </a:solidFill>
                          <a:latin typeface="Arial" charset="0"/>
                          <a:ea typeface="Arial" charset="0"/>
                          <a:cs typeface="Arial" charset="0"/>
                        </a:rPr>
                        <a:t>rīkotiem</a:t>
                      </a:r>
                      <a:r>
                        <a:rPr lang="lv-LV" sz="1700" dirty="0">
                          <a:solidFill>
                            <a:srgbClr val="F49E30"/>
                          </a:solidFill>
                          <a:latin typeface="Arial" charset="0"/>
                          <a:ea typeface="Arial" charset="0"/>
                          <a:cs typeface="Arial" charset="0"/>
                        </a:rPr>
                        <a:t> mācību jomu koordinatoriem</a:t>
                      </a:r>
                    </a:p>
                    <a:p>
                      <a:pPr algn="ctr">
                        <a:lnSpc>
                          <a:spcPct val="110000"/>
                        </a:lnSpc>
                        <a:spcBef>
                          <a:spcPts val="1000"/>
                        </a:spcBef>
                        <a:defRPr sz="1500" b="1">
                          <a:solidFill>
                            <a:srgbClr val="FF0000"/>
                          </a:solidFill>
                          <a:latin typeface="Arial"/>
                          <a:ea typeface="Arial"/>
                          <a:cs typeface="Arial"/>
                          <a:sym typeface="Arial"/>
                        </a:defRPr>
                      </a:pPr>
                      <a:r>
                        <a:rPr b="0" dirty="0">
                          <a:solidFill>
                            <a:srgbClr val="F49E30"/>
                          </a:solidFill>
                          <a:latin typeface="Arial" charset="0"/>
                          <a:ea typeface="Arial" charset="0"/>
                          <a:cs typeface="Arial" charset="0"/>
                        </a:rPr>
                        <a:t>8 </a:t>
                      </a:r>
                      <a:r>
                        <a:rPr b="0" dirty="0" err="1">
                          <a:solidFill>
                            <a:srgbClr val="F49E30"/>
                          </a:solidFill>
                          <a:latin typeface="Arial" charset="0"/>
                          <a:ea typeface="Arial" charset="0"/>
                          <a:cs typeface="Arial" charset="0"/>
                        </a:rPr>
                        <a:t>semināri</a:t>
                      </a:r>
                      <a:r>
                        <a:rPr b="0" dirty="0">
                          <a:solidFill>
                            <a:srgbClr val="F49E30"/>
                          </a:solidFill>
                          <a:latin typeface="Arial" charset="0"/>
                          <a:ea typeface="Arial" charset="0"/>
                          <a:cs typeface="Arial" charset="0"/>
                        </a:rPr>
                        <a:t> – 7 </a:t>
                      </a:r>
                      <a:r>
                        <a:rPr b="0" dirty="0" err="1">
                          <a:solidFill>
                            <a:srgbClr val="F49E30"/>
                          </a:solidFill>
                          <a:latin typeface="Arial" charset="0"/>
                          <a:ea typeface="Arial" charset="0"/>
                          <a:cs typeface="Arial" charset="0"/>
                        </a:rPr>
                        <a:t>jomās</a:t>
                      </a:r>
                      <a:endParaRPr lang="en-US" sz="1400" b="0" i="0" u="none" strike="noStrike" cap="none" spc="0" baseline="0" dirty="0">
                        <a:ln>
                          <a:noFill/>
                        </a:ln>
                        <a:solidFill>
                          <a:srgbClr val="F49E30"/>
                        </a:solidFill>
                        <a:effectLst/>
                        <a:uFillTx/>
                        <a:latin typeface="Arial" charset="0"/>
                        <a:ea typeface="Arial" charset="0"/>
                        <a:cs typeface="Arial" charset="0"/>
                        <a:sym typeface="Arial"/>
                      </a:endParaRPr>
                    </a:p>
                    <a:p>
                      <a:pPr algn="ctr">
                        <a:lnSpc>
                          <a:spcPct val="110000"/>
                        </a:lnSpc>
                        <a:spcBef>
                          <a:spcPts val="1000"/>
                        </a:spcBef>
                        <a:defRPr sz="1400">
                          <a:solidFill>
                            <a:srgbClr val="7C5194"/>
                          </a:solidFill>
                          <a:latin typeface="Arial"/>
                          <a:ea typeface="Arial"/>
                          <a:cs typeface="Arial"/>
                          <a:sym typeface="Arial"/>
                        </a:defRPr>
                      </a:pPr>
                      <a:r>
                        <a:rPr lang="en-US" sz="1400" b="1" i="0" u="none" strike="noStrike" cap="none" spc="0" baseline="0" dirty="0">
                          <a:ln>
                            <a:noFill/>
                          </a:ln>
                          <a:solidFill>
                            <a:srgbClr val="68478D"/>
                          </a:solidFill>
                          <a:effectLst/>
                          <a:uFillTx/>
                          <a:latin typeface="Arial" charset="0"/>
                          <a:ea typeface="Arial" charset="0"/>
                          <a:cs typeface="Arial" charset="0"/>
                          <a:sym typeface="Arial"/>
                        </a:rPr>
                        <a:t>1000 + </a:t>
                      </a:r>
                      <a:r>
                        <a:rPr lang="en-US" sz="1400" b="1" i="0" u="none" strike="noStrike" cap="none" spc="0" baseline="0" dirty="0" err="1">
                          <a:ln>
                            <a:noFill/>
                          </a:ln>
                          <a:solidFill>
                            <a:srgbClr val="68478D"/>
                          </a:solidFill>
                          <a:effectLst/>
                          <a:uFillTx/>
                          <a:latin typeface="Arial" charset="0"/>
                          <a:ea typeface="Arial" charset="0"/>
                          <a:cs typeface="Arial" charset="0"/>
                          <a:sym typeface="Arial"/>
                        </a:rPr>
                        <a:t>pedagogu</a:t>
                      </a:r>
                      <a:endParaRPr lang="en-US" sz="1400" b="1" i="0" u="none" strike="noStrike" cap="none" spc="0" baseline="0" dirty="0">
                        <a:ln>
                          <a:noFill/>
                        </a:ln>
                        <a:solidFill>
                          <a:srgbClr val="68478D"/>
                        </a:solidFill>
                        <a:effectLst/>
                        <a:uFillTx/>
                        <a:latin typeface="Arial" charset="0"/>
                        <a:ea typeface="Arial" charset="0"/>
                        <a:cs typeface="Arial" charset="0"/>
                        <a:sym typeface="Arial"/>
                      </a:endParaRPr>
                    </a:p>
                    <a:p>
                      <a:pPr algn="ctr">
                        <a:lnSpc>
                          <a:spcPct val="110000"/>
                        </a:lnSpc>
                        <a:spcBef>
                          <a:spcPts val="1000"/>
                        </a:spcBef>
                        <a:defRPr sz="1400">
                          <a:solidFill>
                            <a:srgbClr val="7C5194"/>
                          </a:solidFill>
                          <a:latin typeface="Arial"/>
                          <a:ea typeface="Arial"/>
                          <a:cs typeface="Arial"/>
                          <a:sym typeface="Arial"/>
                        </a:defRPr>
                      </a:pPr>
                      <a:endParaRPr b="1" dirty="0">
                        <a:latin typeface="Arial" charset="0"/>
                        <a:ea typeface="Arial" charset="0"/>
                        <a:cs typeface="Arial" charset="0"/>
                      </a:endParaRPr>
                    </a:p>
                  </a:txBody>
                  <a:tcPr marL="45720" marR="45720" anchor="ctr" horzOverflow="overflow">
                    <a:lnL w="6350">
                      <a:noFill/>
                    </a:lnL>
                    <a:lnR w="6350">
                      <a:noFill/>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10000"/>
                        </a:lnSpc>
                        <a:spcBef>
                          <a:spcPts val="1000"/>
                        </a:spcBef>
                        <a:spcAft>
                          <a:spcPts val="0"/>
                        </a:spcAft>
                        <a:buClrTx/>
                        <a:buSzTx/>
                        <a:buFontTx/>
                        <a:buNone/>
                        <a:tabLst/>
                        <a:defRPr sz="1600" b="1">
                          <a:solidFill>
                            <a:srgbClr val="FF0000"/>
                          </a:solidFill>
                          <a:latin typeface="Arial"/>
                          <a:ea typeface="Arial"/>
                          <a:cs typeface="Arial"/>
                          <a:sym typeface="Arial"/>
                        </a:defRPr>
                      </a:pPr>
                      <a:r>
                        <a:rPr lang="en-US" sz="1800">
                          <a:solidFill>
                            <a:srgbClr val="F49E30"/>
                          </a:solidFill>
                          <a:latin typeface="Arial" charset="0"/>
                          <a:ea typeface="Arial" charset="0"/>
                          <a:cs typeface="Arial" charset="0"/>
                        </a:rPr>
                        <a:t>Semināri pašvaldību izglītības jomas vadītājiem</a:t>
                      </a:r>
                      <a:endParaRPr sz="1800">
                        <a:solidFill>
                          <a:srgbClr val="F49E30"/>
                        </a:solidFill>
                        <a:latin typeface="Arial" charset="0"/>
                        <a:ea typeface="Arial" charset="0"/>
                        <a:cs typeface="Arial" charset="0"/>
                      </a:endParaRPr>
                    </a:p>
                    <a:p>
                      <a:pPr algn="ctr">
                        <a:lnSpc>
                          <a:spcPct val="110000"/>
                        </a:lnSpc>
                        <a:spcBef>
                          <a:spcPts val="1000"/>
                        </a:spcBef>
                        <a:defRPr sz="1400">
                          <a:solidFill>
                            <a:srgbClr val="7C5194"/>
                          </a:solidFill>
                          <a:latin typeface="Arial"/>
                          <a:ea typeface="Arial"/>
                          <a:cs typeface="Arial"/>
                          <a:sym typeface="Arial"/>
                        </a:defRPr>
                      </a:pPr>
                      <a:r>
                        <a:rPr>
                          <a:latin typeface="Arial" charset="0"/>
                          <a:ea typeface="Arial" charset="0"/>
                          <a:cs typeface="Arial" charset="0"/>
                        </a:rPr>
                        <a:t>4 atvērto durvju dienu pasākumi</a:t>
                      </a:r>
                    </a:p>
                  </a:txBody>
                  <a:tcPr marL="45720" marR="45720" anchor="ctr" horzOverflow="overflow">
                    <a:lnL w="6350">
                      <a:noFill/>
                    </a:lnL>
                    <a:lnR w="6350">
                      <a:noFill/>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0000"/>
                        </a:lnSpc>
                        <a:spcBef>
                          <a:spcPts val="1000"/>
                        </a:spcBef>
                        <a:defRPr sz="1600">
                          <a:solidFill>
                            <a:srgbClr val="FF0000"/>
                          </a:solidFill>
                          <a:latin typeface="Arial"/>
                          <a:ea typeface="Arial"/>
                          <a:cs typeface="Arial"/>
                          <a:sym typeface="Arial"/>
                        </a:defRPr>
                      </a:pPr>
                      <a:r>
                        <a:rPr lang="lv-LV" sz="1800" b="1" baseline="0" dirty="0">
                          <a:solidFill>
                            <a:srgbClr val="F49E30"/>
                          </a:solidFill>
                          <a:latin typeface="Arial" charset="0"/>
                          <a:ea typeface="Arial" charset="0"/>
                          <a:cs typeface="Arial" charset="0"/>
                        </a:rPr>
                        <a:t>Viedokļu līderu</a:t>
                      </a:r>
                      <a:br>
                        <a:rPr lang="lv-LV" sz="1800" b="1" baseline="0" dirty="0">
                          <a:solidFill>
                            <a:srgbClr val="F49E30"/>
                          </a:solidFill>
                          <a:latin typeface="Arial" charset="0"/>
                          <a:ea typeface="Arial" charset="0"/>
                          <a:cs typeface="Arial" charset="0"/>
                        </a:rPr>
                      </a:br>
                      <a:r>
                        <a:rPr lang="lv-LV" sz="1800" b="1" baseline="0" dirty="0">
                          <a:solidFill>
                            <a:srgbClr val="F49E30"/>
                          </a:solidFill>
                          <a:latin typeface="Arial" charset="0"/>
                          <a:ea typeface="Arial" charset="0"/>
                          <a:cs typeface="Arial" charset="0"/>
                        </a:rPr>
                        <a:t>forumi</a:t>
                      </a:r>
                      <a:br>
                        <a:rPr dirty="0">
                          <a:solidFill>
                            <a:srgbClr val="F49E30"/>
                          </a:solidFill>
                          <a:latin typeface="Arial" charset="0"/>
                          <a:ea typeface="Arial" charset="0"/>
                          <a:cs typeface="Arial" charset="0"/>
                        </a:rPr>
                      </a:br>
                      <a:br>
                        <a:rPr dirty="0">
                          <a:latin typeface="Arial" charset="0"/>
                          <a:ea typeface="Arial" charset="0"/>
                          <a:cs typeface="Arial" charset="0"/>
                        </a:rPr>
                      </a:br>
                      <a:r>
                        <a:rPr lang="lv-LV" sz="1400" dirty="0">
                          <a:solidFill>
                            <a:srgbClr val="7C5194"/>
                          </a:solidFill>
                          <a:latin typeface="Arial" charset="0"/>
                          <a:ea typeface="Arial" charset="0"/>
                          <a:cs typeface="Arial" charset="0"/>
                        </a:rPr>
                        <a:t>7 diskusiju</a:t>
                      </a:r>
                      <a:r>
                        <a:rPr lang="lv-LV" sz="1400" baseline="0" dirty="0">
                          <a:solidFill>
                            <a:srgbClr val="7C5194"/>
                          </a:solidFill>
                          <a:latin typeface="Arial" charset="0"/>
                          <a:ea typeface="Arial" charset="0"/>
                          <a:cs typeface="Arial" charset="0"/>
                        </a:rPr>
                        <a:t> forumi:</a:t>
                      </a:r>
                      <a:br>
                        <a:rPr lang="lv-LV" sz="1400" baseline="0" dirty="0">
                          <a:solidFill>
                            <a:srgbClr val="7C5194"/>
                          </a:solidFill>
                          <a:latin typeface="Arial" charset="0"/>
                          <a:ea typeface="Arial" charset="0"/>
                          <a:cs typeface="Arial" charset="0"/>
                        </a:rPr>
                      </a:br>
                      <a:r>
                        <a:rPr lang="lv-LV" sz="1400" baseline="0" dirty="0">
                          <a:solidFill>
                            <a:srgbClr val="7C5194"/>
                          </a:solidFill>
                          <a:latin typeface="Arial" charset="0"/>
                          <a:ea typeface="Arial" charset="0"/>
                          <a:cs typeface="Arial" charset="0"/>
                        </a:rPr>
                        <a:t>22. </a:t>
                      </a:r>
                      <a:r>
                        <a:rPr lang="mr-IN" sz="1400" baseline="0" dirty="0">
                          <a:solidFill>
                            <a:srgbClr val="7C5194"/>
                          </a:solidFill>
                          <a:latin typeface="Arial" charset="0"/>
                          <a:ea typeface="Arial" charset="0"/>
                          <a:cs typeface="Arial" charset="0"/>
                        </a:rPr>
                        <a:t>–</a:t>
                      </a:r>
                      <a:r>
                        <a:rPr lang="lv-LV" sz="1400" baseline="0" dirty="0">
                          <a:solidFill>
                            <a:srgbClr val="7C5194"/>
                          </a:solidFill>
                          <a:latin typeface="Arial" charset="0"/>
                          <a:ea typeface="Arial" charset="0"/>
                          <a:cs typeface="Arial" charset="0"/>
                        </a:rPr>
                        <a:t> 31. janvāris</a:t>
                      </a:r>
                      <a:endParaRPr sz="1400" dirty="0">
                        <a:solidFill>
                          <a:srgbClr val="7C5194"/>
                        </a:solidFill>
                        <a:latin typeface="Arial" charset="0"/>
                        <a:ea typeface="Arial" charset="0"/>
                        <a:cs typeface="Arial" charset="0"/>
                      </a:endParaRPr>
                    </a:p>
                  </a:txBody>
                  <a:tcPr marL="45720" marR="45720" anchor="ctr" horzOverflow="overflow">
                    <a:lnL w="6350">
                      <a:noFill/>
                    </a:lnL>
                    <a:lnR w="12700" cap="flat">
                      <a:noFill/>
                      <a:prstDash val="solid"/>
                      <a:round/>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748" name="Group 1"/>
          <p:cNvGrpSpPr/>
          <p:nvPr/>
        </p:nvGrpSpPr>
        <p:grpSpPr>
          <a:xfrm>
            <a:off x="1069513" y="5670732"/>
            <a:ext cx="10107750" cy="675284"/>
            <a:chOff x="300017" y="0"/>
            <a:chExt cx="9733398" cy="675282"/>
          </a:xfrm>
        </p:grpSpPr>
        <p:grpSp>
          <p:nvGrpSpPr>
            <p:cNvPr id="745" name="Group 14"/>
            <p:cNvGrpSpPr/>
            <p:nvPr/>
          </p:nvGrpSpPr>
          <p:grpSpPr>
            <a:xfrm>
              <a:off x="300017" y="0"/>
              <a:ext cx="9733398" cy="675282"/>
              <a:chOff x="300017" y="0"/>
              <a:chExt cx="9733397" cy="675281"/>
            </a:xfrm>
          </p:grpSpPr>
          <p:sp>
            <p:nvSpPr>
              <p:cNvPr id="741" name="TextBox 10"/>
              <p:cNvSpPr txBox="1"/>
              <p:nvPr/>
            </p:nvSpPr>
            <p:spPr>
              <a:xfrm>
                <a:off x="300017" y="36418"/>
                <a:ext cx="573230" cy="6340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a:lnSpc>
                    <a:spcPct val="110000"/>
                  </a:lnSpc>
                  <a:spcBef>
                    <a:spcPts val="1000"/>
                  </a:spcBef>
                  <a:defRPr sz="1600">
                    <a:solidFill>
                      <a:srgbClr val="804697"/>
                    </a:solidFill>
                    <a:latin typeface="Lato Regular"/>
                    <a:ea typeface="Lato Regular"/>
                    <a:cs typeface="Lato Regular"/>
                    <a:sym typeface="Lato Regular"/>
                  </a:defRPr>
                </a:lvl1pPr>
              </a:lstStyle>
              <a:p>
                <a:r>
                  <a:rPr b="1" dirty="0"/>
                  <a:t>S</a:t>
                </a:r>
                <a:r>
                  <a:rPr lang="lv-LV" b="1" dirty="0"/>
                  <a:t>EPT</a:t>
                </a:r>
                <a:br>
                  <a:rPr lang="lv-LV" b="1" dirty="0"/>
                </a:br>
                <a:r>
                  <a:rPr b="1" dirty="0"/>
                  <a:t>2017</a:t>
                </a:r>
              </a:p>
            </p:txBody>
          </p:sp>
          <p:sp>
            <p:nvSpPr>
              <p:cNvPr id="742" name="TextBox 11"/>
              <p:cNvSpPr txBox="1"/>
              <p:nvPr/>
            </p:nvSpPr>
            <p:spPr>
              <a:xfrm>
                <a:off x="2128580" y="25784"/>
                <a:ext cx="566818" cy="6340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a:lnSpc>
                    <a:spcPct val="110000"/>
                  </a:lnSpc>
                  <a:spcBef>
                    <a:spcPts val="1000"/>
                  </a:spcBef>
                  <a:defRPr sz="1600">
                    <a:solidFill>
                      <a:srgbClr val="804697"/>
                    </a:solidFill>
                    <a:latin typeface="Lato Regular"/>
                    <a:ea typeface="Lato Regular"/>
                    <a:cs typeface="Lato Regular"/>
                    <a:sym typeface="Lato Regular"/>
                  </a:defRPr>
                </a:lvl1pPr>
              </a:lstStyle>
              <a:p>
                <a:r>
                  <a:rPr lang="lv-LV" b="1" dirty="0"/>
                  <a:t>OKT</a:t>
                </a:r>
                <a:br>
                  <a:rPr lang="lv-LV" b="1" dirty="0"/>
                </a:br>
                <a:r>
                  <a:rPr b="1" dirty="0"/>
                  <a:t>2017</a:t>
                </a:r>
              </a:p>
            </p:txBody>
          </p:sp>
          <p:sp>
            <p:nvSpPr>
              <p:cNvPr id="743" name="TextBox 12"/>
              <p:cNvSpPr txBox="1"/>
              <p:nvPr/>
            </p:nvSpPr>
            <p:spPr>
              <a:xfrm>
                <a:off x="3703484" y="41268"/>
                <a:ext cx="1066955" cy="6340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a:lnSpc>
                    <a:spcPct val="110000"/>
                  </a:lnSpc>
                  <a:spcBef>
                    <a:spcPts val="1000"/>
                  </a:spcBef>
                  <a:defRPr sz="1600">
                    <a:solidFill>
                      <a:srgbClr val="804697"/>
                    </a:solidFill>
                    <a:latin typeface="Lato Regular"/>
                    <a:ea typeface="Lato Regular"/>
                    <a:cs typeface="Lato Regular"/>
                    <a:sym typeface="Lato Regular"/>
                  </a:defRPr>
                </a:lvl1pPr>
              </a:lstStyle>
              <a:p>
                <a:r>
                  <a:rPr lang="lv-LV" b="1" dirty="0"/>
                  <a:t>NOV, DEC</a:t>
                </a:r>
                <a:br>
                  <a:rPr lang="lv-LV" b="1" dirty="0"/>
                </a:br>
                <a:r>
                  <a:rPr b="1" dirty="0"/>
                  <a:t>2017</a:t>
                </a:r>
              </a:p>
            </p:txBody>
          </p:sp>
          <p:sp>
            <p:nvSpPr>
              <p:cNvPr id="744" name="TextBox 13"/>
              <p:cNvSpPr txBox="1"/>
              <p:nvPr/>
            </p:nvSpPr>
            <p:spPr>
              <a:xfrm>
                <a:off x="9222084" y="0"/>
                <a:ext cx="811330" cy="6127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a:lnSpc>
                    <a:spcPct val="110000"/>
                  </a:lnSpc>
                  <a:spcBef>
                    <a:spcPts val="1000"/>
                  </a:spcBef>
                  <a:defRPr sz="1600">
                    <a:solidFill>
                      <a:srgbClr val="804697"/>
                    </a:solidFill>
                    <a:latin typeface="Lato Regular"/>
                    <a:ea typeface="Lato Regular"/>
                    <a:cs typeface="Lato Regular"/>
                    <a:sym typeface="Lato Regular"/>
                  </a:defRPr>
                </a:pPr>
                <a:r>
                  <a:rPr b="1" dirty="0"/>
                  <a:t>J</a:t>
                </a:r>
                <a:r>
                  <a:rPr lang="lv-LV" b="1" dirty="0"/>
                  <a:t>AN</a:t>
                </a:r>
                <a:r>
                  <a:rPr b="1" dirty="0"/>
                  <a:t> ’18</a:t>
                </a:r>
                <a:br>
                  <a:rPr b="1" dirty="0"/>
                </a:br>
                <a:endParaRPr b="1" dirty="0"/>
              </a:p>
            </p:txBody>
          </p:sp>
        </p:grpSp>
        <p:sp>
          <p:nvSpPr>
            <p:cNvPr id="746" name="TextBox 13"/>
            <p:cNvSpPr txBox="1"/>
            <p:nvPr/>
          </p:nvSpPr>
          <p:spPr>
            <a:xfrm>
              <a:off x="5393100" y="6532"/>
              <a:ext cx="1716828" cy="6340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lnSpc>
                  <a:spcPct val="110000"/>
                </a:lnSpc>
                <a:spcBef>
                  <a:spcPts val="1000"/>
                </a:spcBef>
                <a:defRPr sz="1600">
                  <a:solidFill>
                    <a:srgbClr val="804697"/>
                  </a:solidFill>
                  <a:latin typeface="Lato Regular"/>
                  <a:ea typeface="Lato Regular"/>
                  <a:cs typeface="Lato Regular"/>
                  <a:sym typeface="Lato Regular"/>
                </a:defRPr>
              </a:lvl1pPr>
            </a:lstStyle>
            <a:p>
              <a:r>
                <a:rPr lang="lv-LV" b="1" dirty="0"/>
                <a:t>NOV</a:t>
              </a:r>
              <a:br>
                <a:rPr lang="lv-LV" b="1" dirty="0"/>
              </a:br>
              <a:r>
                <a:rPr b="1" dirty="0"/>
                <a:t>2017</a:t>
              </a:r>
            </a:p>
          </p:txBody>
        </p:sp>
        <p:sp>
          <p:nvSpPr>
            <p:cNvPr id="747" name="TextBox 13"/>
            <p:cNvSpPr txBox="1"/>
            <p:nvPr/>
          </p:nvSpPr>
          <p:spPr>
            <a:xfrm>
              <a:off x="7103903" y="15868"/>
              <a:ext cx="1928814" cy="6340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lnSpc>
                  <a:spcPct val="110000"/>
                </a:lnSpc>
                <a:spcBef>
                  <a:spcPts val="1000"/>
                </a:spcBef>
                <a:defRPr sz="1600">
                  <a:solidFill>
                    <a:srgbClr val="804697"/>
                  </a:solidFill>
                  <a:latin typeface="Lato Regular"/>
                  <a:ea typeface="Lato Regular"/>
                  <a:cs typeface="Lato Regular"/>
                  <a:sym typeface="Lato Regular"/>
                </a:defRPr>
              </a:lvl1pPr>
            </a:lstStyle>
            <a:p>
              <a:r>
                <a:rPr lang="lv-LV" b="1" dirty="0"/>
                <a:t>DEC</a:t>
              </a:r>
              <a:br>
                <a:rPr lang="lv-LV" b="1" dirty="0"/>
              </a:br>
              <a:r>
                <a:rPr b="1" dirty="0"/>
                <a:t>2017</a:t>
              </a:r>
            </a:p>
          </p:txBody>
        </p:sp>
      </p:grpSp>
      <p:cxnSp>
        <p:nvCxnSpPr>
          <p:cNvPr id="4" name="Straight Connector 3"/>
          <p:cNvCxnSpPr/>
          <p:nvPr/>
        </p:nvCxnSpPr>
        <p:spPr>
          <a:xfrm>
            <a:off x="1371448" y="5163671"/>
            <a:ext cx="0" cy="406279"/>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cxnSp>
        <p:nvCxnSpPr>
          <p:cNvPr id="16" name="Straight Connector 15"/>
          <p:cNvCxnSpPr/>
          <p:nvPr/>
        </p:nvCxnSpPr>
        <p:spPr>
          <a:xfrm>
            <a:off x="3254188" y="5311588"/>
            <a:ext cx="4330" cy="258362"/>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5141257" y="5015753"/>
            <a:ext cx="0" cy="554197"/>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cxnSp>
        <p:nvCxnSpPr>
          <p:cNvPr id="18" name="Straight Connector 17"/>
          <p:cNvCxnSpPr/>
          <p:nvPr/>
        </p:nvCxnSpPr>
        <p:spPr>
          <a:xfrm>
            <a:off x="10734731" y="5108448"/>
            <a:ext cx="0" cy="406279"/>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cxnSp>
        <p:nvCxnSpPr>
          <p:cNvPr id="19" name="Straight Connector 18"/>
          <p:cNvCxnSpPr/>
          <p:nvPr/>
        </p:nvCxnSpPr>
        <p:spPr>
          <a:xfrm flipH="1">
            <a:off x="9148331" y="4921624"/>
            <a:ext cx="9116" cy="648326"/>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cxnSp>
        <p:nvCxnSpPr>
          <p:cNvPr id="20" name="Straight Connector 19"/>
          <p:cNvCxnSpPr/>
          <p:nvPr/>
        </p:nvCxnSpPr>
        <p:spPr>
          <a:xfrm>
            <a:off x="7247965" y="5311588"/>
            <a:ext cx="0" cy="258362"/>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0076639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6" y="451821"/>
            <a:ext cx="11758108" cy="5615492"/>
          </a:xfrm>
        </p:spPr>
        <p:txBody>
          <a:bodyPr>
            <a:normAutofit/>
          </a:bodyPr>
          <a:lstStyle/>
          <a:p>
            <a:pPr lvl="0"/>
            <a:r>
              <a:rPr lang="en-GB" sz="4800" dirty="0" err="1"/>
              <a:t>kopumā</a:t>
            </a:r>
            <a:r>
              <a:rPr lang="en-GB" sz="4800" dirty="0"/>
              <a:t> </a:t>
            </a:r>
            <a:r>
              <a:rPr lang="en-GB" sz="4800" dirty="0" err="1"/>
              <a:t>iesniegti</a:t>
            </a:r>
            <a:br>
              <a:rPr lang="en-GB" sz="4800" dirty="0"/>
            </a:br>
            <a:r>
              <a:rPr lang="en-GB" sz="9600" dirty="0"/>
              <a:t>887</a:t>
            </a:r>
            <a:br>
              <a:rPr lang="en-GB" sz="4800" dirty="0"/>
            </a:br>
            <a:r>
              <a:rPr lang="en-GB" sz="4800" dirty="0" err="1"/>
              <a:t>priekšlikumi</a:t>
            </a:r>
            <a:br>
              <a:rPr lang="en-GB" dirty="0"/>
            </a:br>
            <a:r>
              <a:rPr lang="en-GB" sz="2000" b="0" dirty="0"/>
              <a:t>(</a:t>
            </a:r>
            <a:r>
              <a:rPr lang="en-GB" sz="2000" b="0" dirty="0" err="1"/>
              <a:t>rakstiski</a:t>
            </a:r>
            <a:r>
              <a:rPr lang="en-GB" sz="2000" b="0" dirty="0"/>
              <a:t> </a:t>
            </a:r>
            <a:r>
              <a:rPr lang="en-GB" sz="2000" b="0" dirty="0" err="1"/>
              <a:t>iesniegumi</a:t>
            </a:r>
            <a:r>
              <a:rPr lang="en-GB" sz="2000" b="0" dirty="0"/>
              <a:t> VISC, </a:t>
            </a:r>
            <a:r>
              <a:rPr lang="en-GB" sz="2000" b="0" i="1" dirty="0"/>
              <a:t>Skola2030</a:t>
            </a:r>
            <a:r>
              <a:rPr lang="en-GB" sz="2000" b="0" dirty="0"/>
              <a:t>, www.skola2030.lv, </a:t>
            </a:r>
            <a:r>
              <a:rPr lang="en-GB" sz="2000" b="0" i="1" dirty="0"/>
              <a:t>Skola2030</a:t>
            </a:r>
            <a:r>
              <a:rPr lang="en-GB" sz="2000" b="0" dirty="0"/>
              <a:t> </a:t>
            </a:r>
            <a:r>
              <a:rPr lang="en-GB" sz="2000" b="0" i="1" dirty="0"/>
              <a:t>Moodle</a:t>
            </a:r>
            <a:r>
              <a:rPr lang="en-GB" sz="2000" b="0" dirty="0"/>
              <a:t> </a:t>
            </a:r>
            <a:r>
              <a:rPr lang="en-GB" sz="2000" b="0" dirty="0" err="1"/>
              <a:t>vidē</a:t>
            </a:r>
            <a:r>
              <a:rPr lang="en-GB" sz="2000" b="0" dirty="0"/>
              <a:t>, </a:t>
            </a:r>
            <a:br>
              <a:rPr lang="en-GB" sz="2000" b="0" dirty="0"/>
            </a:br>
            <a:r>
              <a:rPr lang="en-GB" sz="2000" b="0" dirty="0" err="1"/>
              <a:t>mācību</a:t>
            </a:r>
            <a:r>
              <a:rPr lang="en-GB" sz="2000" b="0" dirty="0"/>
              <a:t> </a:t>
            </a:r>
            <a:r>
              <a:rPr lang="en-GB" sz="2000" b="0" dirty="0" err="1"/>
              <a:t>jomu</a:t>
            </a:r>
            <a:r>
              <a:rPr lang="en-GB" sz="2000" b="0" dirty="0"/>
              <a:t> </a:t>
            </a:r>
            <a:r>
              <a:rPr lang="en-GB" sz="2000" b="0" dirty="0" err="1"/>
              <a:t>koordinatoru</a:t>
            </a:r>
            <a:r>
              <a:rPr lang="en-GB" sz="2000" b="0" dirty="0"/>
              <a:t> </a:t>
            </a:r>
            <a:r>
              <a:rPr lang="en-GB" sz="2000" b="0" dirty="0" err="1"/>
              <a:t>konsultācijās</a:t>
            </a:r>
            <a:r>
              <a:rPr lang="en-GB" sz="2000" b="0" dirty="0"/>
              <a:t>)</a:t>
            </a:r>
          </a:p>
        </p:txBody>
      </p:sp>
    </p:spTree>
    <p:extLst>
      <p:ext uri="{BB962C8B-B14F-4D97-AF65-F5344CB8AC3E}">
        <p14:creationId xmlns:p14="http://schemas.microsoft.com/office/powerpoint/2010/main" val="83667160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8" name="Group 2"/>
          <p:cNvGrpSpPr>
            <a:grpSpLocks noChangeAspect="1"/>
          </p:cNvGrpSpPr>
          <p:nvPr/>
        </p:nvGrpSpPr>
        <p:grpSpPr>
          <a:xfrm>
            <a:off x="4363494" y="3302551"/>
            <a:ext cx="3303359" cy="2129620"/>
            <a:chOff x="0" y="0"/>
            <a:chExt cx="4026282" cy="2560575"/>
          </a:xfrm>
        </p:grpSpPr>
        <p:pic>
          <p:nvPicPr>
            <p:cNvPr id="669" name="Attēls 17" descr="Attēls 17"/>
            <p:cNvPicPr>
              <a:picLocks noChangeAspect="1"/>
            </p:cNvPicPr>
            <p:nvPr/>
          </p:nvPicPr>
          <p:blipFill>
            <a:blip r:embed="rId3">
              <a:extLst/>
            </a:blip>
            <a:stretch>
              <a:fillRect/>
            </a:stretch>
          </p:blipFill>
          <p:spPr>
            <a:xfrm>
              <a:off x="0" y="-1"/>
              <a:ext cx="4026283" cy="2560577"/>
            </a:xfrm>
            <a:prstGeom prst="rect">
              <a:avLst/>
            </a:prstGeom>
            <a:ln w="12700" cap="flat">
              <a:noFill/>
              <a:miter lim="400000"/>
            </a:ln>
            <a:effectLst/>
          </p:spPr>
        </p:pic>
        <p:pic>
          <p:nvPicPr>
            <p:cNvPr id="670" name="pasted-image.pdf" descr="pasted-image.pdf"/>
            <p:cNvPicPr>
              <a:picLocks noChangeAspect="1"/>
            </p:cNvPicPr>
            <p:nvPr/>
          </p:nvPicPr>
          <p:blipFill>
            <a:blip r:embed="rId4">
              <a:extLst/>
            </a:blip>
            <a:stretch>
              <a:fillRect/>
            </a:stretch>
          </p:blipFill>
          <p:spPr>
            <a:xfrm>
              <a:off x="9117" y="1305003"/>
              <a:ext cx="392307" cy="384228"/>
            </a:xfrm>
            <a:prstGeom prst="rect">
              <a:avLst/>
            </a:prstGeom>
            <a:ln w="12700" cap="flat">
              <a:noFill/>
              <a:miter lim="400000"/>
            </a:ln>
            <a:effectLst/>
          </p:spPr>
        </p:pic>
        <p:pic>
          <p:nvPicPr>
            <p:cNvPr id="671" name="pasted-image.pdf" descr="pasted-image.pdf"/>
            <p:cNvPicPr>
              <a:picLocks noChangeAspect="1"/>
            </p:cNvPicPr>
            <p:nvPr/>
          </p:nvPicPr>
          <p:blipFill>
            <a:blip r:embed="rId4">
              <a:extLst/>
            </a:blip>
            <a:stretch>
              <a:fillRect/>
            </a:stretch>
          </p:blipFill>
          <p:spPr>
            <a:xfrm>
              <a:off x="549305" y="948024"/>
              <a:ext cx="336480" cy="329551"/>
            </a:xfrm>
            <a:prstGeom prst="rect">
              <a:avLst/>
            </a:prstGeom>
            <a:ln w="12700" cap="flat">
              <a:noFill/>
              <a:miter lim="400000"/>
            </a:ln>
            <a:effectLst/>
          </p:spPr>
        </p:pic>
        <p:pic>
          <p:nvPicPr>
            <p:cNvPr id="672" name="pasted-image.pdf" descr="pasted-image.pdf"/>
            <p:cNvPicPr>
              <a:picLocks noChangeAspect="1"/>
            </p:cNvPicPr>
            <p:nvPr/>
          </p:nvPicPr>
          <p:blipFill>
            <a:blip r:embed="rId4">
              <a:extLst/>
            </a:blip>
            <a:stretch>
              <a:fillRect/>
            </a:stretch>
          </p:blipFill>
          <p:spPr>
            <a:xfrm>
              <a:off x="905363" y="753813"/>
              <a:ext cx="273894" cy="268254"/>
            </a:xfrm>
            <a:prstGeom prst="rect">
              <a:avLst/>
            </a:prstGeom>
            <a:ln w="12700" cap="flat">
              <a:noFill/>
              <a:miter lim="400000"/>
            </a:ln>
            <a:effectLst/>
          </p:spPr>
        </p:pic>
        <p:pic>
          <p:nvPicPr>
            <p:cNvPr id="673" name="pasted-image.pdf" descr="pasted-image.pdf"/>
            <p:cNvPicPr>
              <a:picLocks noChangeAspect="1"/>
            </p:cNvPicPr>
            <p:nvPr/>
          </p:nvPicPr>
          <p:blipFill>
            <a:blip r:embed="rId4">
              <a:extLst/>
            </a:blip>
            <a:stretch>
              <a:fillRect/>
            </a:stretch>
          </p:blipFill>
          <p:spPr>
            <a:xfrm>
              <a:off x="803929" y="1267656"/>
              <a:ext cx="386511" cy="378551"/>
            </a:xfrm>
            <a:prstGeom prst="rect">
              <a:avLst/>
            </a:prstGeom>
            <a:ln w="12700" cap="flat">
              <a:noFill/>
              <a:miter lim="400000"/>
            </a:ln>
            <a:effectLst/>
          </p:spPr>
        </p:pic>
        <p:pic>
          <p:nvPicPr>
            <p:cNvPr id="674" name="pasted-image.pdf" descr="pasted-image.pdf"/>
            <p:cNvPicPr>
              <a:picLocks noChangeAspect="1"/>
            </p:cNvPicPr>
            <p:nvPr/>
          </p:nvPicPr>
          <p:blipFill>
            <a:blip r:embed="rId4">
              <a:extLst/>
            </a:blip>
            <a:stretch>
              <a:fillRect/>
            </a:stretch>
          </p:blipFill>
          <p:spPr>
            <a:xfrm>
              <a:off x="368393" y="1535865"/>
              <a:ext cx="307365" cy="301036"/>
            </a:xfrm>
            <a:prstGeom prst="rect">
              <a:avLst/>
            </a:prstGeom>
            <a:ln w="12700" cap="flat">
              <a:noFill/>
              <a:miter lim="400000"/>
            </a:ln>
            <a:effectLst/>
          </p:spPr>
        </p:pic>
        <p:pic>
          <p:nvPicPr>
            <p:cNvPr id="675" name="pasted-image.pdf" descr="pasted-image.pdf"/>
            <p:cNvPicPr>
              <a:picLocks noChangeAspect="1"/>
            </p:cNvPicPr>
            <p:nvPr/>
          </p:nvPicPr>
          <p:blipFill>
            <a:blip r:embed="rId4">
              <a:extLst/>
            </a:blip>
            <a:stretch>
              <a:fillRect/>
            </a:stretch>
          </p:blipFill>
          <p:spPr>
            <a:xfrm>
              <a:off x="72101" y="1769841"/>
              <a:ext cx="273894" cy="268253"/>
            </a:xfrm>
            <a:prstGeom prst="rect">
              <a:avLst/>
            </a:prstGeom>
            <a:ln w="12700" cap="flat">
              <a:noFill/>
              <a:miter lim="400000"/>
            </a:ln>
            <a:effectLst/>
          </p:spPr>
        </p:pic>
        <p:pic>
          <p:nvPicPr>
            <p:cNvPr id="676" name="pasted-image.pdf" descr="pasted-image.pdf"/>
            <p:cNvPicPr>
              <a:picLocks noChangeAspect="1"/>
            </p:cNvPicPr>
            <p:nvPr/>
          </p:nvPicPr>
          <p:blipFill>
            <a:blip r:embed="rId4">
              <a:extLst/>
            </a:blip>
            <a:stretch>
              <a:fillRect/>
            </a:stretch>
          </p:blipFill>
          <p:spPr>
            <a:xfrm>
              <a:off x="1144876" y="1042703"/>
              <a:ext cx="336479" cy="329550"/>
            </a:xfrm>
            <a:prstGeom prst="rect">
              <a:avLst/>
            </a:prstGeom>
            <a:ln w="12700" cap="flat">
              <a:noFill/>
              <a:miter lim="400000"/>
            </a:ln>
            <a:effectLst/>
          </p:spPr>
        </p:pic>
        <p:pic>
          <p:nvPicPr>
            <p:cNvPr id="677" name="pasted-image.pdf" descr="pasted-image.pdf"/>
            <p:cNvPicPr>
              <a:picLocks noChangeAspect="1"/>
            </p:cNvPicPr>
            <p:nvPr/>
          </p:nvPicPr>
          <p:blipFill>
            <a:blip r:embed="rId4">
              <a:extLst/>
            </a:blip>
            <a:stretch>
              <a:fillRect/>
            </a:stretch>
          </p:blipFill>
          <p:spPr>
            <a:xfrm>
              <a:off x="1249384" y="1533756"/>
              <a:ext cx="273894" cy="268253"/>
            </a:xfrm>
            <a:prstGeom prst="rect">
              <a:avLst/>
            </a:prstGeom>
            <a:ln w="12700" cap="flat">
              <a:noFill/>
              <a:miter lim="400000"/>
            </a:ln>
            <a:effectLst/>
          </p:spPr>
        </p:pic>
        <p:pic>
          <p:nvPicPr>
            <p:cNvPr id="678" name="pasted-image.pdf" descr="pasted-image.pdf"/>
            <p:cNvPicPr>
              <a:picLocks noChangeAspect="1"/>
            </p:cNvPicPr>
            <p:nvPr/>
          </p:nvPicPr>
          <p:blipFill>
            <a:blip r:embed="rId4">
              <a:extLst/>
            </a:blip>
            <a:stretch>
              <a:fillRect/>
            </a:stretch>
          </p:blipFill>
          <p:spPr>
            <a:xfrm>
              <a:off x="2100573" y="810293"/>
              <a:ext cx="386511" cy="378550"/>
            </a:xfrm>
            <a:prstGeom prst="rect">
              <a:avLst/>
            </a:prstGeom>
            <a:ln w="12700" cap="flat">
              <a:noFill/>
              <a:miter lim="400000"/>
            </a:ln>
            <a:effectLst/>
          </p:spPr>
        </p:pic>
        <p:pic>
          <p:nvPicPr>
            <p:cNvPr id="679" name="pasted-image.pdf" descr="pasted-image.pdf"/>
            <p:cNvPicPr>
              <a:picLocks noChangeAspect="1"/>
            </p:cNvPicPr>
            <p:nvPr/>
          </p:nvPicPr>
          <p:blipFill>
            <a:blip r:embed="rId4">
              <a:extLst/>
            </a:blip>
            <a:stretch>
              <a:fillRect/>
            </a:stretch>
          </p:blipFill>
          <p:spPr>
            <a:xfrm>
              <a:off x="2010605" y="529460"/>
              <a:ext cx="273894" cy="268254"/>
            </a:xfrm>
            <a:prstGeom prst="rect">
              <a:avLst/>
            </a:prstGeom>
            <a:ln w="12700" cap="flat">
              <a:noFill/>
              <a:miter lim="400000"/>
            </a:ln>
            <a:effectLst/>
          </p:spPr>
        </p:pic>
        <p:pic>
          <p:nvPicPr>
            <p:cNvPr id="680" name="pasted-image.pdf" descr="pasted-image.pdf"/>
            <p:cNvPicPr>
              <a:picLocks noChangeAspect="1"/>
            </p:cNvPicPr>
            <p:nvPr/>
          </p:nvPicPr>
          <p:blipFill>
            <a:blip r:embed="rId4">
              <a:extLst/>
            </a:blip>
            <a:stretch>
              <a:fillRect/>
            </a:stretch>
          </p:blipFill>
          <p:spPr>
            <a:xfrm>
              <a:off x="2333977" y="529460"/>
              <a:ext cx="273894" cy="268254"/>
            </a:xfrm>
            <a:prstGeom prst="rect">
              <a:avLst/>
            </a:prstGeom>
            <a:ln w="12700" cap="flat">
              <a:noFill/>
              <a:miter lim="400000"/>
            </a:ln>
            <a:effectLst/>
          </p:spPr>
        </p:pic>
        <p:pic>
          <p:nvPicPr>
            <p:cNvPr id="681" name="pasted-image.pdf" descr="pasted-image.pdf"/>
            <p:cNvPicPr>
              <a:picLocks noChangeAspect="1"/>
            </p:cNvPicPr>
            <p:nvPr/>
          </p:nvPicPr>
          <p:blipFill>
            <a:blip r:embed="rId4">
              <a:extLst/>
            </a:blip>
            <a:stretch>
              <a:fillRect/>
            </a:stretch>
          </p:blipFill>
          <p:spPr>
            <a:xfrm>
              <a:off x="2543590" y="292645"/>
              <a:ext cx="273894" cy="268254"/>
            </a:xfrm>
            <a:prstGeom prst="rect">
              <a:avLst/>
            </a:prstGeom>
            <a:ln w="12700" cap="flat">
              <a:noFill/>
              <a:miter lim="400000"/>
            </a:ln>
            <a:effectLst/>
          </p:spPr>
        </p:pic>
        <p:pic>
          <p:nvPicPr>
            <p:cNvPr id="682" name="pasted-image.pdf" descr="pasted-image.pdf"/>
            <p:cNvPicPr>
              <a:picLocks noChangeAspect="1"/>
            </p:cNvPicPr>
            <p:nvPr/>
          </p:nvPicPr>
          <p:blipFill>
            <a:blip r:embed="rId4">
              <a:extLst/>
            </a:blip>
            <a:stretch>
              <a:fillRect/>
            </a:stretch>
          </p:blipFill>
          <p:spPr>
            <a:xfrm>
              <a:off x="2256146" y="215181"/>
              <a:ext cx="202404" cy="198236"/>
            </a:xfrm>
            <a:prstGeom prst="rect">
              <a:avLst/>
            </a:prstGeom>
            <a:ln w="12700" cap="flat">
              <a:noFill/>
              <a:miter lim="400000"/>
            </a:ln>
            <a:effectLst/>
          </p:spPr>
        </p:pic>
        <p:pic>
          <p:nvPicPr>
            <p:cNvPr id="683" name="pasted-image.pdf" descr="pasted-image.pdf"/>
            <p:cNvPicPr>
              <a:picLocks noChangeAspect="1"/>
            </p:cNvPicPr>
            <p:nvPr/>
          </p:nvPicPr>
          <p:blipFill>
            <a:blip r:embed="rId4">
              <a:extLst/>
            </a:blip>
            <a:stretch>
              <a:fillRect/>
            </a:stretch>
          </p:blipFill>
          <p:spPr>
            <a:xfrm>
              <a:off x="2976289" y="477027"/>
              <a:ext cx="202404" cy="198236"/>
            </a:xfrm>
            <a:prstGeom prst="rect">
              <a:avLst/>
            </a:prstGeom>
            <a:ln w="12700" cap="flat">
              <a:noFill/>
              <a:miter lim="400000"/>
            </a:ln>
            <a:effectLst/>
          </p:spPr>
        </p:pic>
        <p:pic>
          <p:nvPicPr>
            <p:cNvPr id="684" name="pasted-image.pdf" descr="pasted-image.pdf"/>
            <p:cNvPicPr>
              <a:picLocks noChangeAspect="1"/>
            </p:cNvPicPr>
            <p:nvPr/>
          </p:nvPicPr>
          <p:blipFill>
            <a:blip r:embed="rId4">
              <a:extLst/>
            </a:blip>
            <a:stretch>
              <a:fillRect/>
            </a:stretch>
          </p:blipFill>
          <p:spPr>
            <a:xfrm>
              <a:off x="3435066" y="1357814"/>
              <a:ext cx="202404" cy="198236"/>
            </a:xfrm>
            <a:prstGeom prst="rect">
              <a:avLst/>
            </a:prstGeom>
            <a:ln w="12700" cap="flat">
              <a:noFill/>
              <a:miter lim="400000"/>
            </a:ln>
            <a:effectLst/>
          </p:spPr>
        </p:pic>
        <p:pic>
          <p:nvPicPr>
            <p:cNvPr id="685" name="pasted-image.pdf" descr="pasted-image.pdf"/>
            <p:cNvPicPr>
              <a:picLocks noChangeAspect="1"/>
            </p:cNvPicPr>
            <p:nvPr/>
          </p:nvPicPr>
          <p:blipFill>
            <a:blip r:embed="rId4">
              <a:extLst/>
            </a:blip>
            <a:stretch>
              <a:fillRect/>
            </a:stretch>
          </p:blipFill>
          <p:spPr>
            <a:xfrm>
              <a:off x="3440140" y="1602413"/>
              <a:ext cx="202404" cy="198236"/>
            </a:xfrm>
            <a:prstGeom prst="rect">
              <a:avLst/>
            </a:prstGeom>
            <a:ln w="12700" cap="flat">
              <a:noFill/>
              <a:miter lim="400000"/>
            </a:ln>
            <a:effectLst/>
          </p:spPr>
        </p:pic>
        <p:pic>
          <p:nvPicPr>
            <p:cNvPr id="686" name="pasted-image.pdf" descr="pasted-image.pdf"/>
            <p:cNvPicPr>
              <a:picLocks noChangeAspect="1"/>
            </p:cNvPicPr>
            <p:nvPr/>
          </p:nvPicPr>
          <p:blipFill>
            <a:blip r:embed="rId4">
              <a:extLst/>
            </a:blip>
            <a:stretch>
              <a:fillRect/>
            </a:stretch>
          </p:blipFill>
          <p:spPr>
            <a:xfrm>
              <a:off x="3333764" y="1994074"/>
              <a:ext cx="202403" cy="198236"/>
            </a:xfrm>
            <a:prstGeom prst="rect">
              <a:avLst/>
            </a:prstGeom>
            <a:ln w="12700" cap="flat">
              <a:noFill/>
              <a:miter lim="400000"/>
            </a:ln>
            <a:effectLst/>
          </p:spPr>
        </p:pic>
        <p:pic>
          <p:nvPicPr>
            <p:cNvPr id="687" name="pasted-image.pdf" descr="pasted-image.pdf"/>
            <p:cNvPicPr>
              <a:picLocks noChangeAspect="1"/>
            </p:cNvPicPr>
            <p:nvPr/>
          </p:nvPicPr>
          <p:blipFill>
            <a:blip r:embed="rId4">
              <a:extLst/>
            </a:blip>
            <a:stretch>
              <a:fillRect/>
            </a:stretch>
          </p:blipFill>
          <p:spPr>
            <a:xfrm>
              <a:off x="2192627" y="1632153"/>
              <a:ext cx="202403" cy="198237"/>
            </a:xfrm>
            <a:prstGeom prst="rect">
              <a:avLst/>
            </a:prstGeom>
            <a:ln w="12700" cap="flat">
              <a:noFill/>
              <a:miter lim="400000"/>
            </a:ln>
            <a:effectLst/>
          </p:spPr>
        </p:pic>
        <p:pic>
          <p:nvPicPr>
            <p:cNvPr id="688" name="pasted-image.pdf" descr="pasted-image.pdf"/>
            <p:cNvPicPr>
              <a:picLocks noChangeAspect="1"/>
            </p:cNvPicPr>
            <p:nvPr/>
          </p:nvPicPr>
          <p:blipFill>
            <a:blip r:embed="rId4">
              <a:extLst/>
            </a:blip>
            <a:stretch>
              <a:fillRect/>
            </a:stretch>
          </p:blipFill>
          <p:spPr>
            <a:xfrm>
              <a:off x="2884236" y="1913590"/>
              <a:ext cx="386510" cy="378551"/>
            </a:xfrm>
            <a:prstGeom prst="rect">
              <a:avLst/>
            </a:prstGeom>
            <a:ln w="12700" cap="flat">
              <a:noFill/>
              <a:miter lim="400000"/>
            </a:ln>
            <a:effectLst/>
          </p:spPr>
        </p:pic>
        <p:pic>
          <p:nvPicPr>
            <p:cNvPr id="689" name="pasted-image.pdf" descr="pasted-image.pdf"/>
            <p:cNvPicPr>
              <a:picLocks noChangeAspect="1"/>
            </p:cNvPicPr>
            <p:nvPr/>
          </p:nvPicPr>
          <p:blipFill>
            <a:blip r:embed="rId4">
              <a:extLst/>
            </a:blip>
            <a:stretch>
              <a:fillRect/>
            </a:stretch>
          </p:blipFill>
          <p:spPr>
            <a:xfrm>
              <a:off x="3137402" y="860832"/>
              <a:ext cx="386510" cy="378550"/>
            </a:xfrm>
            <a:prstGeom prst="rect">
              <a:avLst/>
            </a:prstGeom>
            <a:ln w="12700" cap="flat">
              <a:noFill/>
              <a:miter lim="400000"/>
            </a:ln>
            <a:effectLst/>
          </p:spPr>
        </p:pic>
        <p:pic>
          <p:nvPicPr>
            <p:cNvPr id="690" name="pasted-image.pdf" descr="pasted-image.pdf"/>
            <p:cNvPicPr>
              <a:picLocks noChangeAspect="1"/>
            </p:cNvPicPr>
            <p:nvPr/>
          </p:nvPicPr>
          <p:blipFill>
            <a:blip r:embed="rId4">
              <a:extLst/>
            </a:blip>
            <a:stretch>
              <a:fillRect/>
            </a:stretch>
          </p:blipFill>
          <p:spPr>
            <a:xfrm>
              <a:off x="3172616" y="571895"/>
              <a:ext cx="273894" cy="268253"/>
            </a:xfrm>
            <a:prstGeom prst="rect">
              <a:avLst/>
            </a:prstGeom>
            <a:ln w="12700" cap="flat">
              <a:noFill/>
              <a:miter lim="400000"/>
            </a:ln>
            <a:effectLst/>
          </p:spPr>
        </p:pic>
        <p:pic>
          <p:nvPicPr>
            <p:cNvPr id="691" name="pasted-image.pdf" descr="pasted-image.pdf"/>
            <p:cNvPicPr>
              <a:picLocks noChangeAspect="1"/>
            </p:cNvPicPr>
            <p:nvPr/>
          </p:nvPicPr>
          <p:blipFill>
            <a:blip r:embed="rId4">
              <a:extLst/>
            </a:blip>
            <a:stretch>
              <a:fillRect/>
            </a:stretch>
          </p:blipFill>
          <p:spPr>
            <a:xfrm>
              <a:off x="3703344" y="1552256"/>
              <a:ext cx="273894" cy="268254"/>
            </a:xfrm>
            <a:prstGeom prst="rect">
              <a:avLst/>
            </a:prstGeom>
            <a:ln w="12700" cap="flat">
              <a:noFill/>
              <a:miter lim="400000"/>
            </a:ln>
            <a:effectLst/>
          </p:spPr>
        </p:pic>
        <p:pic>
          <p:nvPicPr>
            <p:cNvPr id="692" name="pasted-image.pdf" descr="pasted-image.pdf"/>
            <p:cNvPicPr>
              <a:picLocks noChangeAspect="1"/>
            </p:cNvPicPr>
            <p:nvPr/>
          </p:nvPicPr>
          <p:blipFill>
            <a:blip r:embed="rId4">
              <a:extLst/>
            </a:blip>
            <a:stretch>
              <a:fillRect/>
            </a:stretch>
          </p:blipFill>
          <p:spPr>
            <a:xfrm>
              <a:off x="2121136" y="1318569"/>
              <a:ext cx="273894" cy="268254"/>
            </a:xfrm>
            <a:prstGeom prst="rect">
              <a:avLst/>
            </a:prstGeom>
            <a:ln w="12700" cap="flat">
              <a:noFill/>
              <a:miter lim="400000"/>
            </a:ln>
            <a:effectLst/>
          </p:spPr>
        </p:pic>
        <p:pic>
          <p:nvPicPr>
            <p:cNvPr id="693" name="pasted-image.pdf" descr="pasted-image.pdf"/>
            <p:cNvPicPr>
              <a:picLocks noChangeAspect="1"/>
            </p:cNvPicPr>
            <p:nvPr/>
          </p:nvPicPr>
          <p:blipFill>
            <a:blip r:embed="rId4">
              <a:extLst/>
            </a:blip>
            <a:stretch>
              <a:fillRect/>
            </a:stretch>
          </p:blipFill>
          <p:spPr>
            <a:xfrm>
              <a:off x="1698512" y="1629267"/>
              <a:ext cx="273894" cy="268254"/>
            </a:xfrm>
            <a:prstGeom prst="rect">
              <a:avLst/>
            </a:prstGeom>
            <a:ln w="12700" cap="flat">
              <a:noFill/>
              <a:miter lim="400000"/>
            </a:ln>
            <a:effectLst/>
          </p:spPr>
        </p:pic>
        <p:pic>
          <p:nvPicPr>
            <p:cNvPr id="694" name="pasted-image.pdf" descr="pasted-image.pdf"/>
            <p:cNvPicPr>
              <a:picLocks noChangeAspect="1"/>
            </p:cNvPicPr>
            <p:nvPr/>
          </p:nvPicPr>
          <p:blipFill>
            <a:blip r:embed="rId4">
              <a:extLst/>
            </a:blip>
            <a:stretch>
              <a:fillRect/>
            </a:stretch>
          </p:blipFill>
          <p:spPr>
            <a:xfrm>
              <a:off x="2470178" y="1307841"/>
              <a:ext cx="386510" cy="378551"/>
            </a:xfrm>
            <a:prstGeom prst="rect">
              <a:avLst/>
            </a:prstGeom>
            <a:ln w="12700" cap="flat">
              <a:noFill/>
              <a:miter lim="400000"/>
            </a:ln>
            <a:effectLst/>
          </p:spPr>
        </p:pic>
        <p:pic>
          <p:nvPicPr>
            <p:cNvPr id="695" name="pasted-image.pdf" descr="pasted-image.pdf"/>
            <p:cNvPicPr>
              <a:picLocks noChangeAspect="1"/>
            </p:cNvPicPr>
            <p:nvPr/>
          </p:nvPicPr>
          <p:blipFill>
            <a:blip r:embed="rId4">
              <a:extLst/>
            </a:blip>
            <a:stretch>
              <a:fillRect/>
            </a:stretch>
          </p:blipFill>
          <p:spPr>
            <a:xfrm>
              <a:off x="1516815" y="981149"/>
              <a:ext cx="598129" cy="585811"/>
            </a:xfrm>
            <a:prstGeom prst="rect">
              <a:avLst/>
            </a:prstGeom>
            <a:ln w="12700" cap="flat">
              <a:noFill/>
              <a:miter lim="400000"/>
            </a:ln>
            <a:effectLst/>
          </p:spPr>
        </p:pic>
        <p:pic>
          <p:nvPicPr>
            <p:cNvPr id="696" name="pasted-image.pdf" descr="pasted-image.pdf"/>
            <p:cNvPicPr>
              <a:picLocks noChangeAspect="1"/>
            </p:cNvPicPr>
            <p:nvPr/>
          </p:nvPicPr>
          <p:blipFill>
            <a:blip r:embed="rId4">
              <a:extLst/>
            </a:blip>
            <a:stretch>
              <a:fillRect/>
            </a:stretch>
          </p:blipFill>
          <p:spPr>
            <a:xfrm>
              <a:off x="2900661" y="1293131"/>
              <a:ext cx="495506" cy="485302"/>
            </a:xfrm>
            <a:prstGeom prst="rect">
              <a:avLst/>
            </a:prstGeom>
            <a:ln w="12700" cap="flat">
              <a:noFill/>
              <a:miter lim="400000"/>
            </a:ln>
            <a:effectLst/>
          </p:spPr>
        </p:pic>
        <p:pic>
          <p:nvPicPr>
            <p:cNvPr id="697" name="pasted-image.pdf" descr="pasted-image.pdf"/>
            <p:cNvPicPr>
              <a:picLocks noChangeAspect="1"/>
            </p:cNvPicPr>
            <p:nvPr/>
          </p:nvPicPr>
          <p:blipFill>
            <a:blip r:embed="rId4">
              <a:extLst/>
            </a:blip>
            <a:stretch>
              <a:fillRect/>
            </a:stretch>
          </p:blipFill>
          <p:spPr>
            <a:xfrm>
              <a:off x="2564418" y="724143"/>
              <a:ext cx="495506" cy="485303"/>
            </a:xfrm>
            <a:prstGeom prst="rect">
              <a:avLst/>
            </a:prstGeom>
            <a:ln w="12700" cap="flat">
              <a:noFill/>
              <a:miter lim="400000"/>
            </a:ln>
            <a:effectLst/>
          </p:spPr>
        </p:pic>
      </p:grpSp>
      <p:sp>
        <p:nvSpPr>
          <p:cNvPr id="702" name="TextBox 36"/>
          <p:cNvSpPr txBox="1"/>
          <p:nvPr/>
        </p:nvSpPr>
        <p:spPr>
          <a:xfrm>
            <a:off x="1564195" y="291825"/>
            <a:ext cx="9146090" cy="95410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lnSpc>
                <a:spcPct val="100000"/>
              </a:lnSpc>
              <a:defRPr sz="5600" b="1">
                <a:latin typeface="Arial"/>
                <a:ea typeface="Arial"/>
                <a:cs typeface="Arial"/>
                <a:sym typeface="Arial"/>
              </a:defRPr>
            </a:lvl1pPr>
          </a:lstStyle>
          <a:p>
            <a:r>
              <a:rPr lang="lv-LV">
                <a:solidFill>
                  <a:srgbClr val="68478D"/>
                </a:solidFill>
              </a:rPr>
              <a:t>Priekšlikumus iesnieguši*</a:t>
            </a:r>
          </a:p>
        </p:txBody>
      </p:sp>
      <p:sp>
        <p:nvSpPr>
          <p:cNvPr id="45" name="Rectangle 33"/>
          <p:cNvSpPr txBox="1"/>
          <p:nvPr/>
        </p:nvSpPr>
        <p:spPr>
          <a:xfrm>
            <a:off x="3445374" y="6307334"/>
            <a:ext cx="5323641" cy="34214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lnSpc>
                <a:spcPct val="110000"/>
              </a:lnSpc>
              <a:defRPr sz="2300" b="1">
                <a:latin typeface="Arial"/>
                <a:ea typeface="Arial"/>
                <a:cs typeface="Arial"/>
                <a:sym typeface="Arial"/>
              </a:defRPr>
            </a:pPr>
            <a:endParaRPr lang="en-US" sz="1600">
              <a:solidFill>
                <a:srgbClr val="68478D"/>
              </a:solidFill>
              <a:ea typeface="Arial" charset="0"/>
              <a:cs typeface="Arial" charset="0"/>
            </a:endParaRPr>
          </a:p>
        </p:txBody>
      </p:sp>
      <p:sp>
        <p:nvSpPr>
          <p:cNvPr id="2" name="Rectangle 1"/>
          <p:cNvSpPr/>
          <p:nvPr/>
        </p:nvSpPr>
        <p:spPr>
          <a:xfrm>
            <a:off x="4127745" y="6249773"/>
            <a:ext cx="4197546" cy="535531"/>
          </a:xfrm>
          <a:prstGeom prst="rect">
            <a:avLst/>
          </a:prstGeom>
        </p:spPr>
        <p:txBody>
          <a:bodyPr wrap="square">
            <a:spAutoFit/>
          </a:bodyPr>
          <a:lstStyle/>
          <a:p>
            <a:r>
              <a:rPr lang="en-GB" sz="1600" i="1" dirty="0">
                <a:solidFill>
                  <a:srgbClr val="68478D"/>
                </a:solidFill>
              </a:rPr>
              <a:t>* </a:t>
            </a:r>
            <a:r>
              <a:rPr lang="en-GB" sz="1600" i="1" dirty="0" err="1">
                <a:solidFill>
                  <a:srgbClr val="68478D"/>
                </a:solidFill>
              </a:rPr>
              <a:t>daļa</a:t>
            </a:r>
            <a:r>
              <a:rPr lang="en-GB" sz="1600" i="1" dirty="0">
                <a:solidFill>
                  <a:srgbClr val="68478D"/>
                </a:solidFill>
              </a:rPr>
              <a:t> </a:t>
            </a:r>
            <a:r>
              <a:rPr lang="en-GB" sz="1600" i="1" dirty="0" err="1">
                <a:solidFill>
                  <a:srgbClr val="68478D"/>
                </a:solidFill>
              </a:rPr>
              <a:t>iesniedzēju</a:t>
            </a:r>
            <a:r>
              <a:rPr lang="en-GB" sz="1600" i="1" dirty="0">
                <a:solidFill>
                  <a:srgbClr val="68478D"/>
                </a:solidFill>
              </a:rPr>
              <a:t> nav </a:t>
            </a:r>
            <a:r>
              <a:rPr lang="en-GB" sz="1600" i="1" dirty="0" err="1">
                <a:solidFill>
                  <a:srgbClr val="68478D"/>
                </a:solidFill>
              </a:rPr>
              <a:t>skaidri</a:t>
            </a:r>
            <a:r>
              <a:rPr lang="en-GB" sz="1600" i="1" dirty="0">
                <a:solidFill>
                  <a:srgbClr val="68478D"/>
                </a:solidFill>
              </a:rPr>
              <a:t> </a:t>
            </a:r>
            <a:r>
              <a:rPr lang="en-GB" sz="1600" i="1" dirty="0" err="1">
                <a:solidFill>
                  <a:srgbClr val="68478D"/>
                </a:solidFill>
              </a:rPr>
              <a:t>identificējuši</a:t>
            </a:r>
            <a:r>
              <a:rPr lang="en-GB" sz="1600" i="1" dirty="0">
                <a:solidFill>
                  <a:srgbClr val="68478D"/>
                </a:solidFill>
              </a:rPr>
              <a:t> </a:t>
            </a:r>
            <a:r>
              <a:rPr lang="en-GB" sz="1600" i="1" dirty="0" err="1">
                <a:solidFill>
                  <a:srgbClr val="68478D"/>
                </a:solidFill>
              </a:rPr>
              <a:t>savu</a:t>
            </a:r>
            <a:r>
              <a:rPr lang="en-GB" sz="1600" i="1" dirty="0">
                <a:solidFill>
                  <a:srgbClr val="68478D"/>
                </a:solidFill>
              </a:rPr>
              <a:t> </a:t>
            </a:r>
            <a:r>
              <a:rPr lang="en-GB" sz="1600" i="1" dirty="0" err="1">
                <a:solidFill>
                  <a:srgbClr val="68478D"/>
                </a:solidFill>
              </a:rPr>
              <a:t>nodarbošanos</a:t>
            </a:r>
            <a:r>
              <a:rPr lang="en-GB" sz="1600" i="1" dirty="0">
                <a:solidFill>
                  <a:srgbClr val="68478D"/>
                </a:solidFill>
              </a:rPr>
              <a:t>, </a:t>
            </a:r>
            <a:r>
              <a:rPr lang="en-GB" sz="1600" i="1" dirty="0" err="1">
                <a:solidFill>
                  <a:srgbClr val="68478D"/>
                </a:solidFill>
              </a:rPr>
              <a:t>piederību</a:t>
            </a:r>
            <a:r>
              <a:rPr lang="en-GB" sz="1600" i="1" dirty="0">
                <a:solidFill>
                  <a:srgbClr val="68478D"/>
                </a:solidFill>
              </a:rPr>
              <a:t> </a:t>
            </a:r>
            <a:r>
              <a:rPr lang="en-GB" sz="1600" i="1" dirty="0" err="1">
                <a:solidFill>
                  <a:srgbClr val="68478D"/>
                </a:solidFill>
              </a:rPr>
              <a:t>kādai</a:t>
            </a:r>
            <a:r>
              <a:rPr lang="en-GB" sz="1600" i="1" dirty="0">
                <a:solidFill>
                  <a:srgbClr val="68478D"/>
                </a:solidFill>
              </a:rPr>
              <a:t> </a:t>
            </a:r>
            <a:r>
              <a:rPr lang="en-GB" sz="1600" i="1" dirty="0" err="1">
                <a:solidFill>
                  <a:srgbClr val="68478D"/>
                </a:solidFill>
              </a:rPr>
              <a:t>grupai</a:t>
            </a:r>
            <a:endParaRPr lang="en-GB" sz="1600" i="1" dirty="0">
              <a:solidFill>
                <a:srgbClr val="68478D"/>
              </a:solidFill>
            </a:endParaRPr>
          </a:p>
        </p:txBody>
      </p:sp>
      <p:sp>
        <p:nvSpPr>
          <p:cNvPr id="47" name="Rectangle 46"/>
          <p:cNvSpPr/>
          <p:nvPr/>
        </p:nvSpPr>
        <p:spPr>
          <a:xfrm>
            <a:off x="198717" y="4402588"/>
            <a:ext cx="2181881" cy="1463478"/>
          </a:xfrm>
          <a:prstGeom prst="rect">
            <a:avLst/>
          </a:prstGeom>
        </p:spPr>
        <p:txBody>
          <a:bodyPr wrap="square">
            <a:spAutoFit/>
          </a:bodyPr>
          <a:lstStyle/>
          <a:p>
            <a:pPr algn="ctr"/>
            <a:r>
              <a:rPr lang="en-US" b="1" dirty="0">
                <a:solidFill>
                  <a:srgbClr val="F49E30"/>
                </a:solidFill>
              </a:rPr>
              <a:t>23</a:t>
            </a:r>
          </a:p>
          <a:p>
            <a:pPr algn="ctr"/>
            <a:r>
              <a:rPr lang="en-US" sz="2300" b="1" dirty="0" err="1">
                <a:solidFill>
                  <a:srgbClr val="68478D"/>
                </a:solidFill>
              </a:rPr>
              <a:t>biedrības</a:t>
            </a:r>
            <a:br>
              <a:rPr lang="en-US" sz="2000" dirty="0">
                <a:solidFill>
                  <a:srgbClr val="68478D"/>
                </a:solidFill>
              </a:rPr>
            </a:br>
            <a:r>
              <a:rPr lang="en-GB" sz="1600" dirty="0">
                <a:solidFill>
                  <a:srgbClr val="68478D"/>
                </a:solidFill>
              </a:rPr>
              <a:t>(no </a:t>
            </a:r>
            <a:r>
              <a:rPr lang="en-GB" sz="1600" dirty="0" err="1">
                <a:solidFill>
                  <a:srgbClr val="68478D"/>
                </a:solidFill>
              </a:rPr>
              <a:t>tām</a:t>
            </a:r>
            <a:r>
              <a:rPr lang="en-GB" sz="1600" dirty="0">
                <a:solidFill>
                  <a:srgbClr val="68478D"/>
                </a:solidFill>
              </a:rPr>
              <a:t> </a:t>
            </a:r>
            <a:br>
              <a:rPr lang="en-GB" sz="1600" dirty="0">
                <a:solidFill>
                  <a:srgbClr val="68478D"/>
                </a:solidFill>
              </a:rPr>
            </a:br>
            <a:r>
              <a:rPr lang="en-GB" sz="1600" dirty="0">
                <a:solidFill>
                  <a:srgbClr val="68478D"/>
                </a:solidFill>
              </a:rPr>
              <a:t>3 </a:t>
            </a:r>
            <a:r>
              <a:rPr lang="en-GB" sz="1600" dirty="0" err="1">
                <a:solidFill>
                  <a:srgbClr val="68478D"/>
                </a:solidFill>
              </a:rPr>
              <a:t>vecāku</a:t>
            </a:r>
            <a:r>
              <a:rPr lang="en-GB" sz="1600" dirty="0">
                <a:solidFill>
                  <a:srgbClr val="68478D"/>
                </a:solidFill>
              </a:rPr>
              <a:t> </a:t>
            </a:r>
            <a:r>
              <a:rPr lang="en-GB" sz="1600" dirty="0" err="1">
                <a:solidFill>
                  <a:srgbClr val="68478D"/>
                </a:solidFill>
              </a:rPr>
              <a:t>biedrības</a:t>
            </a:r>
            <a:r>
              <a:rPr lang="en-GB" sz="1600" dirty="0">
                <a:solidFill>
                  <a:srgbClr val="68478D"/>
                </a:solidFill>
              </a:rPr>
              <a:t>)</a:t>
            </a:r>
          </a:p>
        </p:txBody>
      </p:sp>
      <p:sp>
        <p:nvSpPr>
          <p:cNvPr id="48" name="Rectangle 47"/>
          <p:cNvSpPr/>
          <p:nvPr/>
        </p:nvSpPr>
        <p:spPr>
          <a:xfrm>
            <a:off x="2218125" y="3207783"/>
            <a:ext cx="1861309" cy="1020279"/>
          </a:xfrm>
          <a:prstGeom prst="rect">
            <a:avLst/>
          </a:prstGeom>
        </p:spPr>
        <p:txBody>
          <a:bodyPr wrap="square">
            <a:spAutoFit/>
          </a:bodyPr>
          <a:lstStyle/>
          <a:p>
            <a:pPr algn="ctr"/>
            <a:r>
              <a:rPr lang="en-US" b="1">
                <a:solidFill>
                  <a:srgbClr val="F49E30"/>
                </a:solidFill>
              </a:rPr>
              <a:t>2</a:t>
            </a:r>
          </a:p>
          <a:p>
            <a:pPr algn="ctr"/>
            <a:r>
              <a:rPr lang="en-US" sz="2300" b="1">
                <a:solidFill>
                  <a:srgbClr val="68478D"/>
                </a:solidFill>
              </a:rPr>
              <a:t>u</a:t>
            </a:r>
            <a:r>
              <a:rPr lang="lv-LV" sz="2300" b="1">
                <a:solidFill>
                  <a:srgbClr val="68478D"/>
                </a:solidFill>
              </a:rPr>
              <a:t>zņēmumi</a:t>
            </a:r>
            <a:endParaRPr lang="en-GB" sz="1600">
              <a:solidFill>
                <a:srgbClr val="68478D"/>
              </a:solidFill>
            </a:endParaRPr>
          </a:p>
        </p:txBody>
      </p:sp>
      <p:sp>
        <p:nvSpPr>
          <p:cNvPr id="49" name="Rectangle 48"/>
          <p:cNvSpPr/>
          <p:nvPr/>
        </p:nvSpPr>
        <p:spPr>
          <a:xfrm>
            <a:off x="2608449" y="5231425"/>
            <a:ext cx="1933885" cy="1020279"/>
          </a:xfrm>
          <a:prstGeom prst="rect">
            <a:avLst/>
          </a:prstGeom>
        </p:spPr>
        <p:txBody>
          <a:bodyPr wrap="square">
            <a:spAutoFit/>
          </a:bodyPr>
          <a:lstStyle/>
          <a:p>
            <a:pPr algn="ctr"/>
            <a:r>
              <a:rPr lang="en-US" b="1">
                <a:solidFill>
                  <a:srgbClr val="F49E30"/>
                </a:solidFill>
              </a:rPr>
              <a:t>11</a:t>
            </a:r>
          </a:p>
          <a:p>
            <a:pPr algn="ctr"/>
            <a:r>
              <a:rPr lang="en-US" sz="2300" b="1">
                <a:solidFill>
                  <a:srgbClr val="68478D"/>
                </a:solidFill>
              </a:rPr>
              <a:t>pašvaldības</a:t>
            </a:r>
            <a:endParaRPr lang="en-GB" sz="1600">
              <a:solidFill>
                <a:srgbClr val="68478D"/>
              </a:solidFill>
            </a:endParaRPr>
          </a:p>
        </p:txBody>
      </p:sp>
      <p:sp>
        <p:nvSpPr>
          <p:cNvPr id="50" name="Rectangle 49"/>
          <p:cNvSpPr/>
          <p:nvPr/>
        </p:nvSpPr>
        <p:spPr>
          <a:xfrm>
            <a:off x="2214769" y="1503806"/>
            <a:ext cx="1933885" cy="1020279"/>
          </a:xfrm>
          <a:prstGeom prst="rect">
            <a:avLst/>
          </a:prstGeom>
        </p:spPr>
        <p:txBody>
          <a:bodyPr wrap="square">
            <a:spAutoFit/>
          </a:bodyPr>
          <a:lstStyle/>
          <a:p>
            <a:pPr algn="ctr"/>
            <a:r>
              <a:rPr lang="en-US" b="1">
                <a:solidFill>
                  <a:srgbClr val="F49E30"/>
                </a:solidFill>
              </a:rPr>
              <a:t>13</a:t>
            </a:r>
          </a:p>
          <a:p>
            <a:pPr algn="ctr"/>
            <a:r>
              <a:rPr lang="en-US" sz="2300" b="1">
                <a:solidFill>
                  <a:srgbClr val="68478D"/>
                </a:solidFill>
              </a:rPr>
              <a:t>augstskolas</a:t>
            </a:r>
            <a:endParaRPr lang="en-GB" sz="1600">
              <a:solidFill>
                <a:srgbClr val="68478D"/>
              </a:solidFill>
            </a:endParaRPr>
          </a:p>
        </p:txBody>
      </p:sp>
      <p:sp>
        <p:nvSpPr>
          <p:cNvPr id="51" name="Rectangle 50"/>
          <p:cNvSpPr/>
          <p:nvPr/>
        </p:nvSpPr>
        <p:spPr>
          <a:xfrm>
            <a:off x="350233" y="2483483"/>
            <a:ext cx="1933885" cy="1020279"/>
          </a:xfrm>
          <a:prstGeom prst="rect">
            <a:avLst/>
          </a:prstGeom>
        </p:spPr>
        <p:txBody>
          <a:bodyPr wrap="square">
            <a:spAutoFit/>
          </a:bodyPr>
          <a:lstStyle/>
          <a:p>
            <a:pPr algn="ctr"/>
            <a:r>
              <a:rPr lang="en-US" b="1">
                <a:solidFill>
                  <a:srgbClr val="F49E30"/>
                </a:solidFill>
              </a:rPr>
              <a:t>3</a:t>
            </a:r>
          </a:p>
          <a:p>
            <a:pPr algn="ctr"/>
            <a:r>
              <a:rPr lang="en-US" sz="2300" b="1">
                <a:solidFill>
                  <a:srgbClr val="68478D"/>
                </a:solidFill>
              </a:rPr>
              <a:t>baznīcas</a:t>
            </a:r>
            <a:endParaRPr lang="en-GB" sz="1600">
              <a:solidFill>
                <a:srgbClr val="68478D"/>
              </a:solidFill>
            </a:endParaRPr>
          </a:p>
        </p:txBody>
      </p:sp>
      <p:sp>
        <p:nvSpPr>
          <p:cNvPr id="52" name="Rectangle 51"/>
          <p:cNvSpPr/>
          <p:nvPr/>
        </p:nvSpPr>
        <p:spPr>
          <a:xfrm>
            <a:off x="4650925" y="1705107"/>
            <a:ext cx="2465032" cy="1338828"/>
          </a:xfrm>
          <a:prstGeom prst="rect">
            <a:avLst/>
          </a:prstGeom>
        </p:spPr>
        <p:txBody>
          <a:bodyPr wrap="square">
            <a:spAutoFit/>
          </a:bodyPr>
          <a:lstStyle/>
          <a:p>
            <a:pPr algn="ctr"/>
            <a:r>
              <a:rPr lang="en-US" b="1">
                <a:solidFill>
                  <a:srgbClr val="F49E30"/>
                </a:solidFill>
              </a:rPr>
              <a:t>485</a:t>
            </a:r>
          </a:p>
          <a:p>
            <a:pPr algn="ctr"/>
            <a:r>
              <a:rPr lang="en-US" sz="2300" b="1">
                <a:solidFill>
                  <a:srgbClr val="68478D"/>
                </a:solidFill>
              </a:rPr>
              <a:t>izglītības iestādes Latvijā</a:t>
            </a:r>
            <a:endParaRPr lang="en-GB" sz="1600">
              <a:solidFill>
                <a:srgbClr val="68478D"/>
              </a:solidFill>
            </a:endParaRPr>
          </a:p>
        </p:txBody>
      </p:sp>
      <p:sp>
        <p:nvSpPr>
          <p:cNvPr id="53" name="Rectangle 52"/>
          <p:cNvSpPr/>
          <p:nvPr/>
        </p:nvSpPr>
        <p:spPr>
          <a:xfrm>
            <a:off x="7618228" y="1552714"/>
            <a:ext cx="1780389" cy="1020279"/>
          </a:xfrm>
          <a:prstGeom prst="rect">
            <a:avLst/>
          </a:prstGeom>
        </p:spPr>
        <p:txBody>
          <a:bodyPr wrap="square">
            <a:spAutoFit/>
          </a:bodyPr>
          <a:lstStyle/>
          <a:p>
            <a:pPr algn="ctr"/>
            <a:r>
              <a:rPr lang="en-US" b="1">
                <a:solidFill>
                  <a:srgbClr val="F49E30"/>
                </a:solidFill>
              </a:rPr>
              <a:t>29</a:t>
            </a:r>
          </a:p>
          <a:p>
            <a:pPr algn="ctr"/>
            <a:r>
              <a:rPr lang="en-US" sz="2300" b="1">
                <a:solidFill>
                  <a:srgbClr val="68478D"/>
                </a:solidFill>
              </a:rPr>
              <a:t>vecāki</a:t>
            </a:r>
            <a:endParaRPr lang="en-GB" sz="1600">
              <a:solidFill>
                <a:srgbClr val="68478D"/>
              </a:solidFill>
            </a:endParaRPr>
          </a:p>
        </p:txBody>
      </p:sp>
      <p:sp>
        <p:nvSpPr>
          <p:cNvPr id="54" name="Rectangle 53"/>
          <p:cNvSpPr/>
          <p:nvPr/>
        </p:nvSpPr>
        <p:spPr>
          <a:xfrm>
            <a:off x="9792556" y="2062853"/>
            <a:ext cx="1924651" cy="1338828"/>
          </a:xfrm>
          <a:prstGeom prst="rect">
            <a:avLst/>
          </a:prstGeom>
        </p:spPr>
        <p:txBody>
          <a:bodyPr wrap="square">
            <a:spAutoFit/>
          </a:bodyPr>
          <a:lstStyle/>
          <a:p>
            <a:pPr algn="ctr"/>
            <a:r>
              <a:rPr lang="en-US" b="1">
                <a:solidFill>
                  <a:srgbClr val="F49E30"/>
                </a:solidFill>
              </a:rPr>
              <a:t>15</a:t>
            </a:r>
          </a:p>
          <a:p>
            <a:pPr algn="ctr"/>
            <a:r>
              <a:rPr lang="en-US" sz="2300" b="1">
                <a:solidFill>
                  <a:srgbClr val="68478D"/>
                </a:solidFill>
              </a:rPr>
              <a:t>sabiedrības pārstāvji</a:t>
            </a:r>
            <a:endParaRPr lang="en-GB" sz="1600">
              <a:solidFill>
                <a:srgbClr val="68478D"/>
              </a:solidFill>
            </a:endParaRPr>
          </a:p>
        </p:txBody>
      </p:sp>
      <p:sp>
        <p:nvSpPr>
          <p:cNvPr id="55" name="Rectangle 54"/>
          <p:cNvSpPr/>
          <p:nvPr/>
        </p:nvSpPr>
        <p:spPr>
          <a:xfrm>
            <a:off x="8060793" y="3213367"/>
            <a:ext cx="1924651" cy="1338828"/>
          </a:xfrm>
          <a:prstGeom prst="rect">
            <a:avLst/>
          </a:prstGeom>
        </p:spPr>
        <p:txBody>
          <a:bodyPr wrap="square">
            <a:spAutoFit/>
          </a:bodyPr>
          <a:lstStyle/>
          <a:p>
            <a:pPr algn="ctr"/>
            <a:r>
              <a:rPr lang="en-US" b="1">
                <a:solidFill>
                  <a:srgbClr val="F49E30"/>
                </a:solidFill>
              </a:rPr>
              <a:t>8</a:t>
            </a:r>
          </a:p>
          <a:p>
            <a:pPr algn="ctr"/>
            <a:r>
              <a:rPr lang="en-US" sz="2300" b="1">
                <a:solidFill>
                  <a:srgbClr val="68478D"/>
                </a:solidFill>
              </a:rPr>
              <a:t>valsts iestādes</a:t>
            </a:r>
            <a:endParaRPr lang="en-GB" sz="1600">
              <a:solidFill>
                <a:srgbClr val="68478D"/>
              </a:solidFill>
            </a:endParaRPr>
          </a:p>
        </p:txBody>
      </p:sp>
      <p:sp>
        <p:nvSpPr>
          <p:cNvPr id="56" name="Rectangle 55"/>
          <p:cNvSpPr/>
          <p:nvPr/>
        </p:nvSpPr>
        <p:spPr>
          <a:xfrm>
            <a:off x="9710662" y="4268987"/>
            <a:ext cx="1924651" cy="1338828"/>
          </a:xfrm>
          <a:prstGeom prst="rect">
            <a:avLst/>
          </a:prstGeom>
        </p:spPr>
        <p:txBody>
          <a:bodyPr wrap="square">
            <a:spAutoFit/>
          </a:bodyPr>
          <a:lstStyle/>
          <a:p>
            <a:pPr algn="ctr"/>
            <a:r>
              <a:rPr lang="en-US" b="1">
                <a:solidFill>
                  <a:srgbClr val="F49E30"/>
                </a:solidFill>
              </a:rPr>
              <a:t>1</a:t>
            </a:r>
          </a:p>
          <a:p>
            <a:pPr algn="ctr"/>
            <a:r>
              <a:rPr lang="en-US" sz="2300" b="1">
                <a:solidFill>
                  <a:srgbClr val="68478D"/>
                </a:solidFill>
              </a:rPr>
              <a:t>pedagoģijas students</a:t>
            </a:r>
            <a:endParaRPr lang="en-GB" sz="1600">
              <a:solidFill>
                <a:srgbClr val="68478D"/>
              </a:solidFill>
            </a:endParaRPr>
          </a:p>
        </p:txBody>
      </p:sp>
      <p:sp>
        <p:nvSpPr>
          <p:cNvPr id="57" name="Rectangle 56"/>
          <p:cNvSpPr/>
          <p:nvPr/>
        </p:nvSpPr>
        <p:spPr>
          <a:xfrm>
            <a:off x="7693940" y="5259240"/>
            <a:ext cx="1628964" cy="1020279"/>
          </a:xfrm>
          <a:prstGeom prst="rect">
            <a:avLst/>
          </a:prstGeom>
        </p:spPr>
        <p:txBody>
          <a:bodyPr wrap="square">
            <a:spAutoFit/>
          </a:bodyPr>
          <a:lstStyle/>
          <a:p>
            <a:pPr algn="ctr"/>
            <a:r>
              <a:rPr lang="en-US" b="1">
                <a:solidFill>
                  <a:srgbClr val="F49E30"/>
                </a:solidFill>
              </a:rPr>
              <a:t>2</a:t>
            </a:r>
          </a:p>
          <a:p>
            <a:pPr algn="ctr"/>
            <a:r>
              <a:rPr lang="en-US" sz="2300" b="1">
                <a:solidFill>
                  <a:srgbClr val="68478D"/>
                </a:solidFill>
              </a:rPr>
              <a:t>skolēni</a:t>
            </a:r>
            <a:endParaRPr lang="en-GB" sz="1600">
              <a:solidFill>
                <a:srgbClr val="68478D"/>
              </a:solidFill>
            </a:endParaRPr>
          </a:p>
        </p:txBody>
      </p:sp>
    </p:spTree>
    <p:extLst>
      <p:ext uri="{BB962C8B-B14F-4D97-AF65-F5344CB8AC3E}">
        <p14:creationId xmlns:p14="http://schemas.microsoft.com/office/powerpoint/2010/main" val="199642370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F35A-7245-493E-8EEB-3F3F7E5A9E1D}"/>
              </a:ext>
            </a:extLst>
          </p:cNvPr>
          <p:cNvSpPr>
            <a:spLocks noGrp="1"/>
          </p:cNvSpPr>
          <p:nvPr>
            <p:ph type="title"/>
          </p:nvPr>
        </p:nvSpPr>
        <p:spPr/>
        <p:txBody>
          <a:bodyPr>
            <a:normAutofit/>
          </a:bodyPr>
          <a:lstStyle/>
          <a:p>
            <a:r>
              <a:rPr lang="en-US" sz="8000" dirty="0">
                <a:solidFill>
                  <a:schemeClr val="tx1"/>
                </a:solidFill>
              </a:rPr>
              <a:t>~ 11 400 </a:t>
            </a:r>
            <a:br>
              <a:rPr lang="en-US" sz="8000" dirty="0">
                <a:solidFill>
                  <a:schemeClr val="tx1"/>
                </a:solidFill>
              </a:rPr>
            </a:br>
            <a:r>
              <a:rPr lang="en-US" sz="3600" b="0" dirty="0">
                <a:solidFill>
                  <a:schemeClr val="tx1"/>
                </a:solidFill>
              </a:rPr>
              <a:t>(</a:t>
            </a:r>
            <a:r>
              <a:rPr lang="en-US" sz="3600" b="0" dirty="0" err="1">
                <a:solidFill>
                  <a:schemeClr val="tx1"/>
                </a:solidFill>
              </a:rPr>
              <a:t>vairāk</a:t>
            </a:r>
            <a:r>
              <a:rPr lang="en-US" sz="3600" b="0" dirty="0">
                <a:solidFill>
                  <a:schemeClr val="tx1"/>
                </a:solidFill>
              </a:rPr>
              <a:t> </a:t>
            </a:r>
            <a:r>
              <a:rPr lang="en-US" sz="3600" b="0" dirty="0" err="1">
                <a:solidFill>
                  <a:schemeClr val="tx1"/>
                </a:solidFill>
              </a:rPr>
              <a:t>nekā</a:t>
            </a:r>
            <a:r>
              <a:rPr lang="en-US" sz="3600" b="0" dirty="0">
                <a:solidFill>
                  <a:schemeClr val="tx1"/>
                </a:solidFill>
              </a:rPr>
              <a:t> ¼ </a:t>
            </a:r>
            <a:r>
              <a:rPr lang="en-US" sz="3600" b="0" dirty="0" err="1">
                <a:solidFill>
                  <a:schemeClr val="tx1"/>
                </a:solidFill>
              </a:rPr>
              <a:t>daļa</a:t>
            </a:r>
            <a:r>
              <a:rPr lang="en-US" sz="3600" b="0" dirty="0">
                <a:solidFill>
                  <a:schemeClr val="tx1"/>
                </a:solidFill>
              </a:rPr>
              <a:t>)</a:t>
            </a:r>
            <a:br>
              <a:rPr lang="en-US" sz="4800" b="0" dirty="0">
                <a:solidFill>
                  <a:schemeClr val="tx1"/>
                </a:solidFill>
              </a:rPr>
            </a:br>
            <a:r>
              <a:rPr lang="en-US" sz="4800" b="0" dirty="0" err="1">
                <a:solidFill>
                  <a:schemeClr val="tx1"/>
                </a:solidFill>
              </a:rPr>
              <a:t>izglītības</a:t>
            </a:r>
            <a:r>
              <a:rPr lang="en-US" sz="4800" b="0" dirty="0">
                <a:solidFill>
                  <a:schemeClr val="tx1"/>
                </a:solidFill>
              </a:rPr>
              <a:t> </a:t>
            </a:r>
            <a:r>
              <a:rPr lang="en-US" sz="4800" b="0" dirty="0" err="1">
                <a:solidFill>
                  <a:schemeClr val="tx1"/>
                </a:solidFill>
              </a:rPr>
              <a:t>jomā</a:t>
            </a:r>
            <a:r>
              <a:rPr lang="en-US" sz="4800" b="0" dirty="0">
                <a:solidFill>
                  <a:schemeClr val="tx1"/>
                </a:solidFill>
              </a:rPr>
              <a:t> </a:t>
            </a:r>
            <a:r>
              <a:rPr lang="en-US" sz="4800" b="0" dirty="0" err="1">
                <a:solidFill>
                  <a:schemeClr val="tx1"/>
                </a:solidFill>
              </a:rPr>
              <a:t>strādājošo</a:t>
            </a:r>
            <a:br>
              <a:rPr lang="en-US" sz="4800" b="0" dirty="0">
                <a:solidFill>
                  <a:schemeClr val="tx1"/>
                </a:solidFill>
              </a:rPr>
            </a:br>
            <a:r>
              <a:rPr lang="en-US" sz="3200" b="0" dirty="0" err="1">
                <a:solidFill>
                  <a:schemeClr val="tx1"/>
                </a:solidFill>
              </a:rPr>
              <a:t>iesaistījušies</a:t>
            </a:r>
            <a:r>
              <a:rPr lang="en-US" sz="3200" b="0" dirty="0">
                <a:solidFill>
                  <a:schemeClr val="tx1"/>
                </a:solidFill>
              </a:rPr>
              <a:t> </a:t>
            </a:r>
            <a:r>
              <a:rPr lang="en-US" sz="3200" b="0" dirty="0" err="1">
                <a:solidFill>
                  <a:schemeClr val="tx1"/>
                </a:solidFill>
              </a:rPr>
              <a:t>sabiedriskajā</a:t>
            </a:r>
            <a:r>
              <a:rPr lang="en-US" sz="3200" b="0" dirty="0">
                <a:solidFill>
                  <a:schemeClr val="tx1"/>
                </a:solidFill>
              </a:rPr>
              <a:t> </a:t>
            </a:r>
            <a:r>
              <a:rPr lang="en-US" sz="3200" b="0" dirty="0" err="1">
                <a:solidFill>
                  <a:schemeClr val="tx1"/>
                </a:solidFill>
              </a:rPr>
              <a:t>apspriešanā</a:t>
            </a:r>
            <a:endParaRPr lang="en-US" sz="3200" b="0" dirty="0">
              <a:solidFill>
                <a:schemeClr val="tx1"/>
              </a:solidFill>
            </a:endParaRPr>
          </a:p>
        </p:txBody>
      </p:sp>
    </p:spTree>
    <p:extLst>
      <p:ext uri="{BB962C8B-B14F-4D97-AF65-F5344CB8AC3E}">
        <p14:creationId xmlns:p14="http://schemas.microsoft.com/office/powerpoint/2010/main" val="4855343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 name="Picture 2" descr="Picture 2"/>
          <p:cNvPicPr>
            <a:picLocks noChangeAspect="1"/>
          </p:cNvPicPr>
          <p:nvPr/>
        </p:nvPicPr>
        <p:blipFill>
          <a:blip r:embed="rId2">
            <a:extLst/>
          </a:blip>
          <a:stretch>
            <a:fillRect/>
          </a:stretch>
        </p:blipFill>
        <p:spPr>
          <a:xfrm>
            <a:off x="1111709" y="1949294"/>
            <a:ext cx="495723" cy="531132"/>
          </a:xfrm>
          <a:prstGeom prst="rect">
            <a:avLst/>
          </a:prstGeom>
          <a:ln w="12700">
            <a:miter lim="400000"/>
          </a:ln>
        </p:spPr>
      </p:pic>
      <p:sp>
        <p:nvSpPr>
          <p:cNvPr id="654" name="Rectangle 3"/>
          <p:cNvSpPr txBox="1"/>
          <p:nvPr/>
        </p:nvSpPr>
        <p:spPr>
          <a:xfrm>
            <a:off x="1751014" y="1870835"/>
            <a:ext cx="3926893" cy="73435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300" b="1">
                <a:latin typeface="Arial"/>
                <a:ea typeface="Arial"/>
                <a:cs typeface="Arial"/>
                <a:sym typeface="Arial"/>
              </a:defRPr>
            </a:pPr>
            <a:r>
              <a:rPr sz="2300" b="1" dirty="0">
                <a:latin typeface="Arial"/>
                <a:ea typeface="Arial"/>
                <a:cs typeface="Arial"/>
                <a:sym typeface="Arial"/>
              </a:rPr>
              <a:t>5 </a:t>
            </a:r>
            <a:r>
              <a:rPr sz="2300" b="1" dirty="0" err="1">
                <a:latin typeface="Arial"/>
                <a:ea typeface="Arial"/>
                <a:cs typeface="Arial"/>
                <a:sym typeface="Arial"/>
              </a:rPr>
              <a:t>gadi</a:t>
            </a:r>
            <a:r>
              <a:rPr lang="lv-LV" sz="2300" b="1" dirty="0">
                <a:latin typeface="Arial"/>
                <a:ea typeface="Arial"/>
                <a:cs typeface="Arial"/>
                <a:sym typeface="Arial"/>
              </a:rPr>
              <a:t> </a:t>
            </a:r>
            <a:r>
              <a:rPr sz="2300" b="1" dirty="0">
                <a:latin typeface="Arial"/>
                <a:ea typeface="Arial"/>
                <a:cs typeface="Arial"/>
                <a:sym typeface="Arial"/>
              </a:rPr>
              <a:t>-</a:t>
            </a:r>
            <a:r>
              <a:rPr lang="lv-LV" sz="2300" b="1" dirty="0">
                <a:latin typeface="Arial"/>
                <a:ea typeface="Arial"/>
                <a:cs typeface="Arial"/>
                <a:sym typeface="Arial"/>
              </a:rPr>
              <a:t> izstrāde</a:t>
            </a:r>
            <a:r>
              <a:rPr sz="2300" b="1" dirty="0">
                <a:latin typeface="Arial"/>
                <a:ea typeface="Arial"/>
                <a:cs typeface="Arial"/>
                <a:sym typeface="Arial"/>
              </a:rPr>
              <a:t>, </a:t>
            </a:r>
            <a:r>
              <a:rPr sz="2300" b="1" dirty="0" err="1">
                <a:latin typeface="Arial"/>
                <a:ea typeface="Arial"/>
                <a:cs typeface="Arial"/>
                <a:sym typeface="Arial"/>
              </a:rPr>
              <a:t>ieviešana</a:t>
            </a:r>
            <a:br>
              <a:rPr sz="2300" b="1" dirty="0">
                <a:latin typeface="Arial"/>
                <a:ea typeface="Arial"/>
                <a:cs typeface="Arial"/>
                <a:sym typeface="Arial"/>
              </a:rPr>
            </a:br>
            <a:r>
              <a:rPr sz="2300" b="1" dirty="0" err="1">
                <a:latin typeface="Arial"/>
                <a:ea typeface="Arial"/>
                <a:cs typeface="Arial"/>
                <a:sym typeface="Arial"/>
              </a:rPr>
              <a:t>oktobris</a:t>
            </a:r>
            <a:r>
              <a:rPr sz="2300" b="1" dirty="0">
                <a:latin typeface="Arial"/>
                <a:ea typeface="Arial"/>
                <a:cs typeface="Arial"/>
                <a:sym typeface="Arial"/>
              </a:rPr>
              <a:t> 2016 – 2021</a:t>
            </a:r>
          </a:p>
        </p:txBody>
      </p:sp>
      <p:pic>
        <p:nvPicPr>
          <p:cNvPr id="655" name="Picture 4" descr="Picture 4"/>
          <p:cNvPicPr>
            <a:picLocks noChangeAspect="1"/>
          </p:cNvPicPr>
          <p:nvPr/>
        </p:nvPicPr>
        <p:blipFill>
          <a:blip r:embed="rId3">
            <a:extLst/>
          </a:blip>
          <a:stretch>
            <a:fillRect/>
          </a:stretch>
        </p:blipFill>
        <p:spPr>
          <a:xfrm>
            <a:off x="1111709" y="2953416"/>
            <a:ext cx="495723" cy="644124"/>
          </a:xfrm>
          <a:prstGeom prst="rect">
            <a:avLst/>
          </a:prstGeom>
          <a:ln w="12700">
            <a:miter lim="400000"/>
          </a:ln>
        </p:spPr>
      </p:pic>
      <p:sp>
        <p:nvSpPr>
          <p:cNvPr id="656" name="Rectangle 5"/>
          <p:cNvSpPr txBox="1"/>
          <p:nvPr/>
        </p:nvSpPr>
        <p:spPr>
          <a:xfrm>
            <a:off x="1751014" y="2918457"/>
            <a:ext cx="4329385" cy="10791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1">
                <a:latin typeface="Arial"/>
                <a:ea typeface="Arial"/>
                <a:cs typeface="Arial"/>
                <a:sym typeface="Arial"/>
              </a:defRPr>
            </a:pPr>
            <a:r>
              <a:rPr sz="2400" b="1">
                <a:latin typeface="Arial"/>
                <a:ea typeface="Arial"/>
                <a:cs typeface="Arial"/>
                <a:sym typeface="Arial"/>
              </a:rPr>
              <a:t>300+ </a:t>
            </a:r>
          </a:p>
          <a:p>
            <a:pPr>
              <a:defRPr sz="2400" b="1">
                <a:latin typeface="Arial"/>
                <a:ea typeface="Arial"/>
                <a:cs typeface="Arial"/>
                <a:sym typeface="Arial"/>
              </a:defRPr>
            </a:pPr>
            <a:r>
              <a:rPr sz="2400" b="1">
                <a:latin typeface="Arial"/>
                <a:ea typeface="Arial"/>
                <a:cs typeface="Arial"/>
                <a:sym typeface="Arial"/>
              </a:rPr>
              <a:t>profesionāļu</a:t>
            </a:r>
            <a:br>
              <a:rPr sz="2400" b="1">
                <a:latin typeface="Arial"/>
                <a:ea typeface="Arial"/>
                <a:cs typeface="Arial"/>
                <a:sym typeface="Arial"/>
              </a:rPr>
            </a:br>
            <a:r>
              <a:rPr sz="2400" b="1">
                <a:latin typeface="Arial"/>
                <a:ea typeface="Arial"/>
                <a:cs typeface="Arial"/>
                <a:sym typeface="Arial"/>
              </a:rPr>
              <a:t>iesaiste satura izstrādē</a:t>
            </a:r>
          </a:p>
        </p:txBody>
      </p:sp>
      <p:pic>
        <p:nvPicPr>
          <p:cNvPr id="657" name="Picture 6" descr="Picture 6"/>
          <p:cNvPicPr>
            <a:picLocks noChangeAspect="1"/>
          </p:cNvPicPr>
          <p:nvPr/>
        </p:nvPicPr>
        <p:blipFill>
          <a:blip r:embed="rId4">
            <a:extLst/>
          </a:blip>
          <a:stretch>
            <a:fillRect/>
          </a:stretch>
        </p:blipFill>
        <p:spPr>
          <a:xfrm>
            <a:off x="980822" y="4277876"/>
            <a:ext cx="775105" cy="593193"/>
          </a:xfrm>
          <a:prstGeom prst="rect">
            <a:avLst/>
          </a:prstGeom>
          <a:ln w="12700">
            <a:miter lim="400000"/>
          </a:ln>
        </p:spPr>
      </p:pic>
      <p:sp>
        <p:nvSpPr>
          <p:cNvPr id="658" name="Rectangle 7"/>
          <p:cNvSpPr txBox="1"/>
          <p:nvPr/>
        </p:nvSpPr>
        <p:spPr>
          <a:xfrm>
            <a:off x="1755928" y="4282359"/>
            <a:ext cx="3963655" cy="16850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300" b="1">
                <a:latin typeface="Arial"/>
                <a:ea typeface="Arial"/>
                <a:cs typeface="Arial"/>
                <a:sym typeface="Arial"/>
              </a:defRPr>
            </a:lvl1pPr>
          </a:lstStyle>
          <a:p>
            <a:r>
              <a:rPr dirty="0"/>
              <a:t>6000 </a:t>
            </a:r>
            <a:r>
              <a:rPr dirty="0" err="1"/>
              <a:t>pedagogu</a:t>
            </a:r>
            <a:r>
              <a:rPr dirty="0"/>
              <a:t> </a:t>
            </a:r>
            <a:r>
              <a:rPr dirty="0" err="1"/>
              <a:t>profesionālā</a:t>
            </a:r>
            <a:r>
              <a:rPr dirty="0"/>
              <a:t> </a:t>
            </a:r>
            <a:r>
              <a:rPr dirty="0" err="1"/>
              <a:t>pilnveide</a:t>
            </a:r>
            <a:r>
              <a:rPr dirty="0"/>
              <a:t> +</a:t>
            </a:r>
            <a:r>
              <a:rPr lang="lv-LV" dirty="0"/>
              <a:t> 100 aprobācijas skolas +</a:t>
            </a:r>
            <a:r>
              <a:rPr dirty="0"/>
              <a:t> </a:t>
            </a:r>
            <a:r>
              <a:rPr dirty="0" err="1"/>
              <a:t>visu</a:t>
            </a:r>
            <a:r>
              <a:rPr dirty="0"/>
              <a:t> </a:t>
            </a:r>
            <a:r>
              <a:rPr dirty="0" err="1"/>
              <a:t>skolu</a:t>
            </a:r>
            <a:r>
              <a:rPr dirty="0"/>
              <a:t> </a:t>
            </a:r>
            <a:r>
              <a:rPr dirty="0" err="1"/>
              <a:t>vadības</a:t>
            </a:r>
            <a:r>
              <a:rPr dirty="0"/>
              <a:t> </a:t>
            </a:r>
            <a:r>
              <a:rPr dirty="0" err="1"/>
              <a:t>komandu</a:t>
            </a:r>
            <a:r>
              <a:rPr dirty="0"/>
              <a:t> </a:t>
            </a:r>
            <a:r>
              <a:rPr dirty="0" err="1"/>
              <a:t>mācības</a:t>
            </a:r>
            <a:endParaRPr dirty="0"/>
          </a:p>
        </p:txBody>
      </p:sp>
      <p:pic>
        <p:nvPicPr>
          <p:cNvPr id="659" name="Picture 8" descr="Picture 8"/>
          <p:cNvPicPr>
            <a:picLocks noChangeAspect="1"/>
          </p:cNvPicPr>
          <p:nvPr/>
        </p:nvPicPr>
        <p:blipFill>
          <a:blip r:embed="rId5">
            <a:extLst/>
          </a:blip>
          <a:stretch>
            <a:fillRect/>
          </a:stretch>
        </p:blipFill>
        <p:spPr>
          <a:xfrm>
            <a:off x="5945413" y="1926742"/>
            <a:ext cx="611209" cy="553684"/>
          </a:xfrm>
          <a:prstGeom prst="rect">
            <a:avLst/>
          </a:prstGeom>
          <a:ln w="12700">
            <a:miter lim="400000"/>
          </a:ln>
        </p:spPr>
      </p:pic>
      <p:sp>
        <p:nvSpPr>
          <p:cNvPr id="660" name="Rectangle 9"/>
          <p:cNvSpPr txBox="1"/>
          <p:nvPr/>
        </p:nvSpPr>
        <p:spPr>
          <a:xfrm>
            <a:off x="6824126" y="4079597"/>
            <a:ext cx="4761367" cy="7294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300" b="1">
                <a:latin typeface="Arial"/>
                <a:ea typeface="Arial"/>
                <a:cs typeface="Arial"/>
                <a:sym typeface="Arial"/>
              </a:defRPr>
            </a:lvl1pPr>
          </a:lstStyle>
          <a:p>
            <a:r>
              <a:rPr dirty="0"/>
              <a:t>800+ </a:t>
            </a:r>
            <a:r>
              <a:rPr dirty="0" err="1"/>
              <a:t>semināri</a:t>
            </a:r>
            <a:r>
              <a:rPr dirty="0"/>
              <a:t>, </a:t>
            </a:r>
            <a:r>
              <a:rPr lang="lv-LV" dirty="0"/>
              <a:t>10 </a:t>
            </a:r>
            <a:r>
              <a:rPr dirty="0" err="1"/>
              <a:t>konferences</a:t>
            </a:r>
            <a:r>
              <a:rPr dirty="0"/>
              <a:t>, </a:t>
            </a:r>
            <a:r>
              <a:rPr lang="lv-LV" dirty="0"/>
              <a:t>640 pasākumi aprobācijas </a:t>
            </a:r>
            <a:r>
              <a:rPr dirty="0" err="1"/>
              <a:t>skol</a:t>
            </a:r>
            <a:r>
              <a:rPr lang="lv-LV" dirty="0" err="1"/>
              <a:t>ās</a:t>
            </a:r>
            <a:endParaRPr dirty="0"/>
          </a:p>
        </p:txBody>
      </p:sp>
      <p:pic>
        <p:nvPicPr>
          <p:cNvPr id="661" name="Picture 10" descr="Picture 10"/>
          <p:cNvPicPr>
            <a:picLocks noChangeAspect="1"/>
          </p:cNvPicPr>
          <p:nvPr/>
        </p:nvPicPr>
        <p:blipFill>
          <a:blip r:embed="rId6">
            <a:extLst/>
          </a:blip>
          <a:stretch>
            <a:fillRect/>
          </a:stretch>
        </p:blipFill>
        <p:spPr>
          <a:xfrm>
            <a:off x="5931903" y="2953416"/>
            <a:ext cx="692275" cy="667102"/>
          </a:xfrm>
          <a:prstGeom prst="rect">
            <a:avLst/>
          </a:prstGeom>
          <a:ln w="12700">
            <a:miter lim="400000"/>
          </a:ln>
        </p:spPr>
      </p:pic>
      <p:sp>
        <p:nvSpPr>
          <p:cNvPr id="662" name="TextBox 11"/>
          <p:cNvSpPr txBox="1"/>
          <p:nvPr/>
        </p:nvSpPr>
        <p:spPr>
          <a:xfrm>
            <a:off x="6824126" y="2914475"/>
            <a:ext cx="4654475" cy="1047975"/>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a:defRPr sz="2300" b="1">
                <a:latin typeface="Arial"/>
                <a:ea typeface="Arial"/>
                <a:cs typeface="Arial"/>
                <a:sym typeface="Arial"/>
              </a:defRPr>
            </a:pPr>
            <a:r>
              <a:rPr sz="2300" b="1" dirty="0">
                <a:latin typeface="Arial"/>
                <a:ea typeface="Arial"/>
                <a:cs typeface="Arial"/>
                <a:sym typeface="Arial"/>
              </a:rPr>
              <a:t>83 </a:t>
            </a:r>
            <a:r>
              <a:rPr sz="2300" b="1" dirty="0" err="1">
                <a:latin typeface="Arial"/>
                <a:ea typeface="Arial"/>
                <a:cs typeface="Arial"/>
                <a:sym typeface="Arial"/>
              </a:rPr>
              <a:t>mācību</a:t>
            </a:r>
            <a:r>
              <a:rPr sz="2300" b="1" dirty="0">
                <a:latin typeface="Arial"/>
                <a:ea typeface="Arial"/>
                <a:cs typeface="Arial"/>
                <a:sym typeface="Arial"/>
              </a:rPr>
              <a:t> </a:t>
            </a:r>
            <a:r>
              <a:rPr lang="lv-LV" sz="2300" b="1" dirty="0">
                <a:latin typeface="Arial"/>
                <a:ea typeface="Arial"/>
                <a:cs typeface="Arial"/>
                <a:sym typeface="Arial"/>
              </a:rPr>
              <a:t>un metodiskie līdzekļi</a:t>
            </a:r>
            <a:br>
              <a:rPr sz="2300" b="1" dirty="0">
                <a:latin typeface="Arial"/>
                <a:ea typeface="Arial"/>
                <a:cs typeface="Arial"/>
                <a:sym typeface="Arial"/>
              </a:rPr>
            </a:br>
            <a:r>
              <a:rPr sz="2300" b="1" dirty="0">
                <a:latin typeface="Arial"/>
                <a:ea typeface="Arial"/>
                <a:cs typeface="Arial"/>
                <a:sym typeface="Arial"/>
              </a:rPr>
              <a:t>20 </a:t>
            </a:r>
            <a:r>
              <a:rPr sz="2300" b="1" dirty="0" err="1">
                <a:latin typeface="Arial"/>
                <a:ea typeface="Arial"/>
                <a:cs typeface="Arial"/>
                <a:sym typeface="Arial"/>
              </a:rPr>
              <a:t>diagnosticējoši</a:t>
            </a:r>
            <a:r>
              <a:rPr sz="2300" b="1" dirty="0">
                <a:latin typeface="Arial"/>
                <a:ea typeface="Arial"/>
                <a:cs typeface="Arial"/>
                <a:sym typeface="Arial"/>
              </a:rPr>
              <a:t> </a:t>
            </a:r>
            <a:r>
              <a:rPr sz="2300" b="1" dirty="0" err="1">
                <a:latin typeface="Arial"/>
                <a:ea typeface="Arial"/>
                <a:cs typeface="Arial"/>
                <a:sym typeface="Arial"/>
              </a:rPr>
              <a:t>darbi</a:t>
            </a:r>
            <a:r>
              <a:rPr sz="2300" b="1" dirty="0">
                <a:latin typeface="Arial"/>
                <a:ea typeface="Arial"/>
                <a:cs typeface="Arial"/>
                <a:sym typeface="Arial"/>
              </a:rPr>
              <a:t>, </a:t>
            </a:r>
            <a:endParaRPr sz="2300" b="1" dirty="0">
              <a:solidFill>
                <a:srgbClr val="609443"/>
              </a:solidFill>
              <a:latin typeface="Arial"/>
              <a:ea typeface="Arial"/>
              <a:cs typeface="Arial"/>
              <a:sym typeface="Arial"/>
            </a:endParaRPr>
          </a:p>
          <a:p>
            <a:pPr>
              <a:defRPr sz="2300" b="1">
                <a:latin typeface="Arial"/>
                <a:ea typeface="Arial"/>
                <a:cs typeface="Arial"/>
                <a:sym typeface="Arial"/>
              </a:defRPr>
            </a:pPr>
            <a:r>
              <a:rPr sz="2300" b="1" dirty="0">
                <a:latin typeface="Arial"/>
                <a:ea typeface="Arial"/>
                <a:cs typeface="Arial"/>
                <a:sym typeface="Arial"/>
              </a:rPr>
              <a:t>3 </a:t>
            </a:r>
            <a:r>
              <a:rPr sz="2300" b="1" dirty="0" err="1">
                <a:latin typeface="Arial"/>
                <a:ea typeface="Arial"/>
                <a:cs typeface="Arial"/>
                <a:sym typeface="Arial"/>
              </a:rPr>
              <a:t>eksāmeni</a:t>
            </a:r>
            <a:endParaRPr sz="2300" b="1" dirty="0">
              <a:latin typeface="Arial"/>
              <a:ea typeface="Arial"/>
              <a:cs typeface="Arial"/>
              <a:sym typeface="Arial"/>
            </a:endParaRPr>
          </a:p>
        </p:txBody>
      </p:sp>
      <p:pic>
        <p:nvPicPr>
          <p:cNvPr id="663" name="Picture 13" descr="Picture 13"/>
          <p:cNvPicPr>
            <a:picLocks noChangeAspect="1"/>
          </p:cNvPicPr>
          <p:nvPr/>
        </p:nvPicPr>
        <p:blipFill>
          <a:blip r:embed="rId7">
            <a:extLst/>
          </a:blip>
          <a:stretch>
            <a:fillRect/>
          </a:stretch>
        </p:blipFill>
        <p:spPr>
          <a:xfrm>
            <a:off x="5931903" y="4079597"/>
            <a:ext cx="674990" cy="674990"/>
          </a:xfrm>
          <a:prstGeom prst="rect">
            <a:avLst/>
          </a:prstGeom>
          <a:ln w="12700">
            <a:miter lim="400000"/>
          </a:ln>
        </p:spPr>
      </p:pic>
      <p:pic>
        <p:nvPicPr>
          <p:cNvPr id="664" name="Picture 15" descr="Picture 15"/>
          <p:cNvPicPr>
            <a:picLocks noChangeAspect="1"/>
          </p:cNvPicPr>
          <p:nvPr/>
        </p:nvPicPr>
        <p:blipFill>
          <a:blip r:embed="rId8">
            <a:extLst/>
          </a:blip>
          <a:stretch>
            <a:fillRect/>
          </a:stretch>
        </p:blipFill>
        <p:spPr>
          <a:xfrm>
            <a:off x="5945413" y="5213667"/>
            <a:ext cx="770192" cy="762754"/>
          </a:xfrm>
          <a:prstGeom prst="rect">
            <a:avLst/>
          </a:prstGeom>
          <a:ln w="12700">
            <a:miter lim="400000"/>
          </a:ln>
        </p:spPr>
      </p:pic>
      <p:sp>
        <p:nvSpPr>
          <p:cNvPr id="665" name="Rectangle 16"/>
          <p:cNvSpPr txBox="1"/>
          <p:nvPr/>
        </p:nvSpPr>
        <p:spPr>
          <a:xfrm>
            <a:off x="6855501" y="5125546"/>
            <a:ext cx="4607761" cy="82936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300" b="1">
                <a:latin typeface="Arial"/>
                <a:ea typeface="Arial"/>
                <a:cs typeface="Arial"/>
                <a:sym typeface="Arial"/>
              </a:defRPr>
            </a:pPr>
            <a:r>
              <a:rPr sz="2300" b="1">
                <a:latin typeface="Arial"/>
                <a:ea typeface="Arial"/>
                <a:cs typeface="Arial"/>
                <a:sym typeface="Arial"/>
              </a:rPr>
              <a:t>Budžets 13 960 884 €</a:t>
            </a:r>
          </a:p>
          <a:p>
            <a:pPr>
              <a:defRPr sz="1600" b="1">
                <a:latin typeface="Arial"/>
                <a:ea typeface="Arial"/>
                <a:cs typeface="Arial"/>
                <a:sym typeface="Arial"/>
              </a:defRPr>
            </a:pPr>
            <a:r>
              <a:rPr sz="1600" b="1">
                <a:latin typeface="Arial"/>
                <a:ea typeface="Arial"/>
                <a:cs typeface="Arial"/>
                <a:sym typeface="Arial"/>
              </a:rPr>
              <a:t>T. sk. ESF finansējums: 11 866 751€</a:t>
            </a:r>
          </a:p>
          <a:p>
            <a:pPr>
              <a:defRPr sz="1600" b="1">
                <a:latin typeface="Arial"/>
                <a:ea typeface="Arial"/>
                <a:cs typeface="Arial"/>
                <a:sym typeface="Arial"/>
              </a:defRPr>
            </a:pPr>
            <a:r>
              <a:rPr sz="1600" b="1">
                <a:latin typeface="Arial"/>
                <a:ea typeface="Arial"/>
                <a:cs typeface="Arial"/>
                <a:sym typeface="Arial"/>
              </a:rPr>
              <a:t>Valsts līdzfinansējums: 2 094 133 €</a:t>
            </a:r>
          </a:p>
        </p:txBody>
      </p:sp>
      <p:sp>
        <p:nvSpPr>
          <p:cNvPr id="666" name="Title 1"/>
          <p:cNvSpPr txBox="1">
            <a:spLocks noGrp="1"/>
          </p:cNvSpPr>
          <p:nvPr>
            <p:ph type="title"/>
          </p:nvPr>
        </p:nvSpPr>
        <p:spPr>
          <a:xfrm>
            <a:off x="6824127" y="1904459"/>
            <a:ext cx="4027487" cy="667102"/>
          </a:xfrm>
          <a:prstGeom prst="rect">
            <a:avLst/>
          </a:prstGeom>
        </p:spPr>
        <p:txBody>
          <a:bodyPr>
            <a:noAutofit/>
          </a:bodyPr>
          <a:lstStyle>
            <a:lvl1pPr algn="l" defTabSz="804672">
              <a:defRPr sz="2024"/>
            </a:lvl1pPr>
          </a:lstStyle>
          <a:p>
            <a:r>
              <a:rPr lang="lv-LV" sz="2300" dirty="0">
                <a:sym typeface="Helvetica"/>
              </a:rPr>
              <a:t>4 mēnešu ilga pilnveidotā mācību satura un pieejas priekšlikuma apspriešana</a:t>
            </a:r>
            <a:endParaRPr sz="2300" dirty="0">
              <a:sym typeface="Helvetica"/>
            </a:endParaRPr>
          </a:p>
        </p:txBody>
      </p:sp>
      <p:sp>
        <p:nvSpPr>
          <p:cNvPr id="667" name="Title 1"/>
          <p:cNvSpPr txBox="1"/>
          <p:nvPr/>
        </p:nvSpPr>
        <p:spPr>
          <a:xfrm>
            <a:off x="1707033" y="424498"/>
            <a:ext cx="10205568" cy="12778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a:defRPr b="1">
                <a:latin typeface="Arial"/>
                <a:ea typeface="Arial"/>
                <a:cs typeface="Arial"/>
                <a:sym typeface="Arial"/>
              </a:defRPr>
            </a:lvl1pPr>
          </a:lstStyle>
          <a:p>
            <a:r>
              <a:t>Projekts skaitļos</a:t>
            </a:r>
          </a:p>
        </p:txBody>
      </p:sp>
    </p:spTree>
    <p:extLst>
      <p:ext uri="{BB962C8B-B14F-4D97-AF65-F5344CB8AC3E}">
        <p14:creationId xmlns:p14="http://schemas.microsoft.com/office/powerpoint/2010/main" val="245226264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9636" y="1347716"/>
            <a:ext cx="10610997" cy="4162567"/>
          </a:xfrm>
        </p:spPr>
        <p:txBody>
          <a:bodyPr>
            <a:normAutofit/>
          </a:bodyPr>
          <a:lstStyle/>
          <a:p>
            <a:pPr marL="0" indent="0">
              <a:buNone/>
            </a:pPr>
            <a:r>
              <a:rPr lang="lv-LV" sz="2400" dirty="0"/>
              <a:t>Latviešu valodas un literatūras skolotāju asociācija / </a:t>
            </a:r>
            <a:r>
              <a:rPr lang="en-GB" sz="2400" dirty="0" err="1"/>
              <a:t>Papardes</a:t>
            </a:r>
            <a:r>
              <a:rPr lang="en-GB" sz="2400" dirty="0"/>
              <a:t> </a:t>
            </a:r>
            <a:r>
              <a:rPr lang="en-GB" sz="2400" dirty="0" err="1"/>
              <a:t>zieds</a:t>
            </a:r>
            <a:r>
              <a:rPr lang="en-GB" sz="2400" dirty="0"/>
              <a:t> / </a:t>
            </a:r>
            <a:r>
              <a:rPr lang="de-DE" sz="2400" dirty="0" err="1"/>
              <a:t>Kultūras</a:t>
            </a:r>
            <a:r>
              <a:rPr lang="de-DE" sz="2400" dirty="0"/>
              <a:t> </a:t>
            </a:r>
            <a:r>
              <a:rPr lang="de-DE" sz="2400" dirty="0" err="1"/>
              <a:t>ministrija</a:t>
            </a:r>
            <a:r>
              <a:rPr lang="en-GB" sz="2400" dirty="0"/>
              <a:t> / </a:t>
            </a:r>
            <a:r>
              <a:rPr lang="de-DE" sz="2400" dirty="0"/>
              <a:t>Kultūras pedagogu biedrība /</a:t>
            </a:r>
            <a:r>
              <a:rPr lang="lv-LV" sz="2400" dirty="0"/>
              <a:t> </a:t>
            </a:r>
            <a:r>
              <a:rPr lang="de-DE" sz="2400" dirty="0"/>
              <a:t>Latvijas ģeogrāfu biedrība / Latvijas informā</a:t>
            </a:r>
            <a:r>
              <a:rPr lang="en-GB" sz="2400" dirty="0" err="1"/>
              <a:t>tikas</a:t>
            </a:r>
            <a:r>
              <a:rPr lang="en-GB" sz="2400" dirty="0"/>
              <a:t> </a:t>
            </a:r>
            <a:r>
              <a:rPr lang="en-GB" sz="2400" dirty="0" err="1"/>
              <a:t>skolot</a:t>
            </a:r>
            <a:r>
              <a:rPr lang="de-DE" sz="2400" dirty="0" err="1"/>
              <a:t>āju</a:t>
            </a:r>
            <a:r>
              <a:rPr lang="de-DE" sz="2400" dirty="0"/>
              <a:t> </a:t>
            </a:r>
            <a:r>
              <a:rPr lang="de-DE" sz="2400" dirty="0" err="1"/>
              <a:t>asociācija</a:t>
            </a:r>
            <a:r>
              <a:rPr lang="en-GB" sz="2400" dirty="0"/>
              <a:t> / </a:t>
            </a:r>
            <a:r>
              <a:rPr lang="de-DE" sz="2400" dirty="0" err="1"/>
              <a:t>Latvijas</a:t>
            </a:r>
            <a:r>
              <a:rPr lang="de-DE" sz="2400" dirty="0"/>
              <a:t> </a:t>
            </a:r>
            <a:r>
              <a:rPr lang="de-DE" sz="2400" dirty="0" err="1"/>
              <a:t>Pedagogu</a:t>
            </a:r>
            <a:r>
              <a:rPr lang="de-DE" sz="2400" dirty="0"/>
              <a:t> </a:t>
            </a:r>
            <a:r>
              <a:rPr lang="de-DE" sz="2400" dirty="0" err="1"/>
              <a:t>dome</a:t>
            </a:r>
            <a:r>
              <a:rPr lang="en-GB" sz="2400" dirty="0"/>
              <a:t>/ </a:t>
            </a:r>
            <a:r>
              <a:rPr lang="de-DE" sz="2400" dirty="0" err="1"/>
              <a:t>Latvijas</a:t>
            </a:r>
            <a:r>
              <a:rPr lang="de-DE" sz="2400" dirty="0"/>
              <a:t> </a:t>
            </a:r>
            <a:r>
              <a:rPr lang="de-DE" sz="2400" dirty="0" err="1"/>
              <a:t>Pašvaldību</a:t>
            </a:r>
            <a:r>
              <a:rPr lang="de-DE" sz="2400" dirty="0"/>
              <a:t> </a:t>
            </a:r>
            <a:r>
              <a:rPr lang="de-DE" sz="2400" dirty="0" err="1"/>
              <a:t>savienība</a:t>
            </a:r>
            <a:r>
              <a:rPr lang="en-GB" sz="2400" dirty="0"/>
              <a:t> / </a:t>
            </a:r>
            <a:r>
              <a:rPr lang="de-DE" sz="2400" dirty="0" err="1"/>
              <a:t>Latvijas</a:t>
            </a:r>
            <a:r>
              <a:rPr lang="de-DE" sz="2400" dirty="0"/>
              <a:t> </a:t>
            </a:r>
            <a:r>
              <a:rPr lang="de-DE" sz="2400" dirty="0" err="1"/>
              <a:t>Universitāte</a:t>
            </a:r>
            <a:r>
              <a:rPr lang="en-GB" sz="2400" dirty="0"/>
              <a:t> / </a:t>
            </a:r>
            <a:r>
              <a:rPr lang="de-DE" sz="2400" dirty="0" err="1"/>
              <a:t>Latvijas</a:t>
            </a:r>
            <a:r>
              <a:rPr lang="de-DE" sz="2400" dirty="0"/>
              <a:t> </a:t>
            </a:r>
            <a:r>
              <a:rPr lang="de-DE" sz="2400" dirty="0" err="1"/>
              <a:t>Universitā</a:t>
            </a:r>
            <a:r>
              <a:rPr lang="pt-PT" sz="2400" dirty="0"/>
              <a:t>tes Pedago</a:t>
            </a:r>
            <a:r>
              <a:rPr lang="de-DE" sz="2400" dirty="0" err="1"/>
              <a:t>ģijas</a:t>
            </a:r>
            <a:r>
              <a:rPr lang="de-DE" sz="2400" dirty="0"/>
              <a:t>, </a:t>
            </a:r>
            <a:r>
              <a:rPr lang="de-DE" sz="2400" dirty="0" err="1"/>
              <a:t>psiholoģ</a:t>
            </a:r>
            <a:r>
              <a:rPr lang="es-ES_tradnl" sz="2400" dirty="0" err="1"/>
              <a:t>ijas</a:t>
            </a:r>
            <a:r>
              <a:rPr lang="es-ES_tradnl" sz="2400" dirty="0"/>
              <a:t> un m</a:t>
            </a:r>
            <a:r>
              <a:rPr lang="de-DE" sz="2400" dirty="0" err="1"/>
              <a:t>ākslas</a:t>
            </a:r>
            <a:r>
              <a:rPr lang="de-DE" sz="2400" dirty="0"/>
              <a:t> </a:t>
            </a:r>
            <a:r>
              <a:rPr lang="de-DE" sz="2400" dirty="0" err="1"/>
              <a:t>fakultā</a:t>
            </a:r>
            <a:r>
              <a:rPr lang="fr-FR" sz="2400" dirty="0"/>
              <a:t>tes M</a:t>
            </a:r>
            <a:r>
              <a:rPr lang="de-DE" sz="2400" dirty="0" err="1"/>
              <a:t>ājturības</a:t>
            </a:r>
            <a:r>
              <a:rPr lang="de-DE" sz="2400" dirty="0"/>
              <a:t> </a:t>
            </a:r>
            <a:r>
              <a:rPr lang="de-DE" sz="2400" dirty="0" err="1"/>
              <a:t>un</a:t>
            </a:r>
            <a:r>
              <a:rPr lang="de-DE" sz="2400" dirty="0"/>
              <a:t> </a:t>
            </a:r>
            <a:r>
              <a:rPr lang="de-DE" sz="2400" dirty="0" err="1"/>
              <a:t>tehnoloģiju</a:t>
            </a:r>
            <a:r>
              <a:rPr lang="de-DE" sz="2400" dirty="0"/>
              <a:t>, </a:t>
            </a:r>
            <a:r>
              <a:rPr lang="de-DE" sz="2400" dirty="0" err="1"/>
              <a:t>mājsaimniecī</a:t>
            </a:r>
            <a:r>
              <a:rPr lang="en-GB" sz="2400" dirty="0"/>
              <a:t>bas </a:t>
            </a:r>
            <a:r>
              <a:rPr lang="en-GB" sz="2400" dirty="0" err="1"/>
              <a:t>skolot</a:t>
            </a:r>
            <a:r>
              <a:rPr lang="de-DE" sz="2400" dirty="0" err="1"/>
              <a:t>āju</a:t>
            </a:r>
            <a:r>
              <a:rPr lang="de-DE" sz="2400" dirty="0"/>
              <a:t> </a:t>
            </a:r>
            <a:r>
              <a:rPr lang="de-DE" sz="2400" dirty="0" err="1"/>
              <a:t>apakš</a:t>
            </a:r>
            <a:r>
              <a:rPr lang="nl-NL" sz="2400" dirty="0"/>
              <a:t>programmas doc</a:t>
            </a:r>
            <a:r>
              <a:rPr lang="de-DE" sz="2400" dirty="0" err="1"/>
              <a:t>ētāji</a:t>
            </a:r>
            <a:r>
              <a:rPr lang="en-GB" sz="2400" dirty="0"/>
              <a:t> / </a:t>
            </a:r>
            <a:r>
              <a:rPr lang="de-DE" sz="2400" dirty="0" err="1"/>
              <a:t>Latvijas</a:t>
            </a:r>
            <a:r>
              <a:rPr lang="de-DE" sz="2400" dirty="0"/>
              <a:t> </a:t>
            </a:r>
            <a:r>
              <a:rPr lang="de-DE" sz="2400" dirty="0" err="1"/>
              <a:t>apvienotā</a:t>
            </a:r>
            <a:r>
              <a:rPr lang="de-DE" sz="2400" dirty="0"/>
              <a:t> </a:t>
            </a:r>
            <a:r>
              <a:rPr lang="de-DE" sz="2400" dirty="0" err="1"/>
              <a:t>metodistu</a:t>
            </a:r>
            <a:r>
              <a:rPr lang="de-DE" sz="2400" dirty="0"/>
              <a:t> </a:t>
            </a:r>
            <a:r>
              <a:rPr lang="de-DE" sz="2400" dirty="0" err="1"/>
              <a:t>baznīca</a:t>
            </a:r>
            <a:r>
              <a:rPr lang="de-DE" sz="2400" dirty="0"/>
              <a:t> / </a:t>
            </a:r>
            <a:r>
              <a:rPr lang="de-DE" sz="2400" dirty="0" err="1"/>
              <a:t>Latvijas</a:t>
            </a:r>
            <a:r>
              <a:rPr lang="de-DE" sz="2400" dirty="0"/>
              <a:t> </a:t>
            </a:r>
            <a:r>
              <a:rPr lang="de-DE" sz="2400" dirty="0" err="1"/>
              <a:t>Pilsoniskā</a:t>
            </a:r>
            <a:r>
              <a:rPr lang="de-DE" sz="2400" dirty="0"/>
              <a:t> </a:t>
            </a:r>
            <a:r>
              <a:rPr lang="de-DE" sz="2400" dirty="0" err="1"/>
              <a:t>alianse</a:t>
            </a:r>
            <a:r>
              <a:rPr lang="de-DE" sz="2400" dirty="0"/>
              <a:t> </a:t>
            </a:r>
            <a:r>
              <a:rPr lang="en-GB" sz="2400" dirty="0"/>
              <a:t>/ </a:t>
            </a:r>
            <a:r>
              <a:rPr lang="de-DE" sz="2400" dirty="0" err="1"/>
              <a:t>Meža</a:t>
            </a:r>
            <a:r>
              <a:rPr lang="de-DE" sz="2400" dirty="0"/>
              <a:t> </a:t>
            </a:r>
            <a:r>
              <a:rPr lang="de-DE" sz="2400" dirty="0" err="1"/>
              <a:t>nozares</a:t>
            </a:r>
            <a:r>
              <a:rPr lang="de-DE" sz="2400" dirty="0"/>
              <a:t> </a:t>
            </a:r>
            <a:r>
              <a:rPr lang="de-DE" sz="2400" dirty="0" err="1"/>
              <a:t>pārstāvji</a:t>
            </a:r>
            <a:r>
              <a:rPr lang="en-GB" sz="2400" dirty="0"/>
              <a:t> / </a:t>
            </a:r>
            <a:r>
              <a:rPr lang="de-DE" sz="2400" dirty="0"/>
              <a:t>SOS </a:t>
            </a:r>
            <a:r>
              <a:rPr lang="de-DE" sz="2400" dirty="0" err="1"/>
              <a:t>Bērnu</a:t>
            </a:r>
            <a:r>
              <a:rPr lang="de-DE" sz="2400" dirty="0"/>
              <a:t> </a:t>
            </a:r>
            <a:r>
              <a:rPr lang="de-DE" sz="2400" dirty="0" err="1"/>
              <a:t>ciemati</a:t>
            </a:r>
            <a:r>
              <a:rPr lang="en-GB" sz="2400" dirty="0"/>
              <a:t> / </a:t>
            </a:r>
            <a:r>
              <a:rPr lang="de-DE" sz="2400" dirty="0" err="1"/>
              <a:t>Latvijas</a:t>
            </a:r>
            <a:r>
              <a:rPr lang="de-DE" sz="2400" dirty="0"/>
              <a:t> </a:t>
            </a:r>
            <a:r>
              <a:rPr lang="de-DE" sz="2400" dirty="0" err="1"/>
              <a:t>Sporta</a:t>
            </a:r>
            <a:r>
              <a:rPr lang="de-DE" sz="2400" dirty="0"/>
              <a:t> </a:t>
            </a:r>
            <a:r>
              <a:rPr lang="de-DE" sz="2400" dirty="0" err="1"/>
              <a:t>pedagoģijas</a:t>
            </a:r>
            <a:r>
              <a:rPr lang="de-DE" sz="2400" dirty="0"/>
              <a:t> </a:t>
            </a:r>
            <a:r>
              <a:rPr lang="de-DE" sz="2400" dirty="0" err="1"/>
              <a:t>akadēmija</a:t>
            </a:r>
            <a:r>
              <a:rPr lang="en-GB" sz="2400" dirty="0"/>
              <a:t> / </a:t>
            </a:r>
            <a:r>
              <a:rPr lang="de-DE" sz="2400" dirty="0" err="1"/>
              <a:t>Biedrī</a:t>
            </a:r>
            <a:r>
              <a:rPr lang="es-ES_tradnl" sz="2400" dirty="0" err="1"/>
              <a:t>ba</a:t>
            </a:r>
            <a:r>
              <a:rPr lang="es-ES_tradnl" sz="2400" dirty="0"/>
              <a:t> </a:t>
            </a:r>
            <a:r>
              <a:rPr lang="de-DE" sz="2400" dirty="0"/>
              <a:t>“</a:t>
            </a:r>
            <a:r>
              <a:rPr lang="it-IT" sz="2400" dirty="0"/>
              <a:t>Vec</a:t>
            </a:r>
            <a:r>
              <a:rPr lang="de-DE" sz="2400" dirty="0" err="1"/>
              <a:t>āku</a:t>
            </a:r>
            <a:r>
              <a:rPr lang="de-DE" sz="2400" dirty="0"/>
              <a:t> </a:t>
            </a:r>
            <a:r>
              <a:rPr lang="de-DE" sz="2400" dirty="0" err="1"/>
              <a:t>Alianse</a:t>
            </a:r>
            <a:r>
              <a:rPr lang="de-DE" sz="2400" dirty="0"/>
              <a:t>” / </a:t>
            </a:r>
            <a:r>
              <a:rPr lang="de-DE" sz="2400" dirty="0" err="1"/>
              <a:t>Veselības</a:t>
            </a:r>
            <a:r>
              <a:rPr lang="de-DE" sz="2400" dirty="0"/>
              <a:t> </a:t>
            </a:r>
            <a:r>
              <a:rPr lang="de-DE" sz="2400" dirty="0" err="1"/>
              <a:t>ministrija</a:t>
            </a:r>
            <a:r>
              <a:rPr lang="de-DE" sz="2400" dirty="0"/>
              <a:t> / </a:t>
            </a:r>
            <a:r>
              <a:rPr lang="de-DE" sz="2400" dirty="0" err="1"/>
              <a:t>Vēstures</a:t>
            </a:r>
            <a:r>
              <a:rPr lang="de-DE" sz="2400" dirty="0"/>
              <a:t> </a:t>
            </a:r>
            <a:r>
              <a:rPr lang="de-DE" sz="2400" dirty="0" err="1"/>
              <a:t>skolotāju</a:t>
            </a:r>
            <a:r>
              <a:rPr lang="de-DE" sz="2400" dirty="0"/>
              <a:t> </a:t>
            </a:r>
            <a:r>
              <a:rPr lang="de-DE" sz="2400" dirty="0" err="1"/>
              <a:t>biedrība</a:t>
            </a:r>
            <a:r>
              <a:rPr lang="de-DE" sz="2400" dirty="0"/>
              <a:t> / NEPLP / </a:t>
            </a:r>
            <a:r>
              <a:rPr lang="de-DE" sz="2400" dirty="0" err="1"/>
              <a:t>Latvijas</a:t>
            </a:r>
            <a:r>
              <a:rPr lang="de-DE" sz="2400" dirty="0"/>
              <a:t> </a:t>
            </a:r>
            <a:r>
              <a:rPr lang="de-DE" sz="2400" dirty="0" err="1"/>
              <a:t>Banka</a:t>
            </a:r>
            <a:r>
              <a:rPr lang="de-DE" sz="2400" dirty="0"/>
              <a:t> </a:t>
            </a:r>
            <a:r>
              <a:rPr lang="de-DE" sz="2400" dirty="0" err="1"/>
              <a:t>u.c</a:t>
            </a:r>
            <a:r>
              <a:rPr lang="de-DE" sz="2400" dirty="0"/>
              <a:t>.</a:t>
            </a:r>
            <a:endParaRPr lang="en-GB" dirty="0"/>
          </a:p>
        </p:txBody>
      </p:sp>
    </p:spTree>
    <p:extLst>
      <p:ext uri="{BB962C8B-B14F-4D97-AF65-F5344CB8AC3E}">
        <p14:creationId xmlns:p14="http://schemas.microsoft.com/office/powerpoint/2010/main" val="102301004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3" y="471908"/>
            <a:ext cx="10818476" cy="6279776"/>
          </a:xfrm>
        </p:spPr>
        <p:txBody>
          <a:bodyPr>
            <a:normAutofit fontScale="90000"/>
          </a:bodyPr>
          <a:lstStyle/>
          <a:p>
            <a:pPr algn="l"/>
            <a:r>
              <a:rPr lang="lv-LV" sz="5300" dirty="0"/>
              <a:t>NVO līdzšinējā iesaiste</a:t>
            </a:r>
            <a:br>
              <a:rPr lang="en-GB" sz="5300" dirty="0"/>
            </a:br>
            <a:br>
              <a:rPr lang="lv-LV" sz="1300" dirty="0"/>
            </a:br>
            <a:r>
              <a:rPr lang="lv-LV" sz="2800" b="0" dirty="0"/>
              <a:t>1/ </a:t>
            </a:r>
            <a:r>
              <a:rPr lang="en-US" sz="2800" dirty="0" err="1"/>
              <a:t>Mācību</a:t>
            </a:r>
            <a:r>
              <a:rPr lang="en-US" sz="2800" dirty="0"/>
              <a:t> </a:t>
            </a:r>
            <a:r>
              <a:rPr lang="en-US" sz="2800" dirty="0" err="1"/>
              <a:t>satura</a:t>
            </a:r>
            <a:r>
              <a:rPr lang="en-US" sz="2800" dirty="0"/>
              <a:t> </a:t>
            </a:r>
            <a:r>
              <a:rPr lang="en-US" sz="2800" dirty="0" err="1"/>
              <a:t>izstrāde</a:t>
            </a:r>
            <a:r>
              <a:rPr lang="en-US" sz="2800" dirty="0"/>
              <a:t> un a</a:t>
            </a:r>
            <a:r>
              <a:rPr lang="lv-LV" sz="2800" dirty="0" err="1"/>
              <a:t>tgriezeniskā</a:t>
            </a:r>
            <a:r>
              <a:rPr lang="lv-LV" sz="2800" dirty="0"/>
              <a:t> saite un priekšlikumi sabiedriskās apspriešanas ietvaros</a:t>
            </a:r>
            <a:r>
              <a:rPr lang="en-US" sz="2800" b="0" dirty="0"/>
              <a:t> (</a:t>
            </a:r>
            <a:r>
              <a:rPr lang="lv-LV" sz="2800" b="0" dirty="0"/>
              <a:t>iesniegtie priekšlikumi (23 biedrības; citas aktīvas sabiedrības grupas), viedokļu līderu diskusiju forumi</a:t>
            </a:r>
            <a:r>
              <a:rPr lang="en-US" sz="2800" b="0" dirty="0"/>
              <a:t>)</a:t>
            </a:r>
            <a:r>
              <a:rPr lang="lv-LV" sz="2800" b="0" dirty="0"/>
              <a:t>; </a:t>
            </a:r>
            <a:br>
              <a:rPr lang="lv-LV" sz="2800" b="0" dirty="0"/>
            </a:br>
            <a:r>
              <a:rPr lang="lv-LV" sz="900" b="0" dirty="0">
                <a:solidFill>
                  <a:schemeClr val="bg1"/>
                </a:solidFill>
              </a:rPr>
              <a:t>x</a:t>
            </a:r>
            <a:br>
              <a:rPr lang="lv-LV" sz="1700" b="0" dirty="0"/>
            </a:br>
            <a:r>
              <a:rPr lang="lv-LV" sz="2800" b="0" dirty="0"/>
              <a:t>2/ </a:t>
            </a:r>
            <a:r>
              <a:rPr lang="lv-LV" sz="2800" dirty="0"/>
              <a:t>Individuālas konsultācijas un tikšanās: </a:t>
            </a:r>
            <a:r>
              <a:rPr lang="lv-LV" sz="2800" b="0" dirty="0"/>
              <a:t>informācijas apmaiņa, būtisku jautājumu aktualizēšana, zināšanu un pieredzes pārnese (Vides jautājumu organizācijas; vecāku organizācijas; izglītības nozares organizācijas; u.c.);</a:t>
            </a:r>
            <a:br>
              <a:rPr lang="lv-LV" sz="2800" b="0" dirty="0"/>
            </a:br>
            <a:r>
              <a:rPr lang="lv-LV" sz="900" b="0" dirty="0">
                <a:solidFill>
                  <a:schemeClr val="bg1"/>
                </a:solidFill>
              </a:rPr>
              <a:t>x</a:t>
            </a:r>
            <a:br>
              <a:rPr lang="lv-LV" sz="2800" b="0" dirty="0"/>
            </a:br>
            <a:r>
              <a:rPr lang="lv-LV" sz="2800" b="0" dirty="0"/>
              <a:t>3/ </a:t>
            </a:r>
            <a:r>
              <a:rPr lang="lv-LV" sz="2800" dirty="0"/>
              <a:t>Profesionālās kompetences pilnveides nodrošināšana: </a:t>
            </a:r>
            <a:r>
              <a:rPr lang="lv-LV" sz="2800" b="0" dirty="0"/>
              <a:t>IIC;</a:t>
            </a:r>
            <a:br>
              <a:rPr lang="lv-LV" sz="2800" b="0" dirty="0"/>
            </a:br>
            <a:r>
              <a:rPr lang="lv-LV" sz="900" b="0" dirty="0">
                <a:solidFill>
                  <a:schemeClr val="bg1"/>
                </a:solidFill>
              </a:rPr>
              <a:t>x</a:t>
            </a:r>
            <a:br>
              <a:rPr lang="lv-LV" sz="2800" b="0" dirty="0"/>
            </a:br>
            <a:r>
              <a:rPr lang="lv-LV" sz="2800" b="0" dirty="0"/>
              <a:t>4/ </a:t>
            </a:r>
            <a:r>
              <a:rPr lang="lv-LV" sz="2800" dirty="0"/>
              <a:t>NVO pārstāvju iesaistīšanās mācību satura un pieejas pilnveidē: </a:t>
            </a:r>
            <a:r>
              <a:rPr lang="lv-LV" sz="2800" b="0" dirty="0"/>
              <a:t>Latvijas Bērnu labklājības tīkls, Latvijas Ornitoloģijas biedrība, u.c.;</a:t>
            </a:r>
            <a:br>
              <a:rPr lang="lv-LV" sz="2800" b="0" dirty="0"/>
            </a:br>
            <a:r>
              <a:rPr lang="lv-LV" sz="900" b="0" dirty="0">
                <a:solidFill>
                  <a:schemeClr val="bg1"/>
                </a:solidFill>
              </a:rPr>
              <a:t>x</a:t>
            </a:r>
            <a:br>
              <a:rPr lang="lv-LV" sz="2800" b="0" dirty="0"/>
            </a:br>
            <a:r>
              <a:rPr lang="lv-LV" sz="2800" b="0" dirty="0"/>
              <a:t>5/ </a:t>
            </a:r>
            <a:r>
              <a:rPr lang="lv-LV" sz="2800" i="1" dirty="0"/>
              <a:t>Skola2030</a:t>
            </a:r>
            <a:r>
              <a:rPr lang="lv-LV" sz="2800" dirty="0"/>
              <a:t> pārstāvju iesaistīšanās NVO aktivitātēs, darba grupās: </a:t>
            </a:r>
            <a:r>
              <a:rPr lang="lv-LV" sz="2800" b="0" dirty="0"/>
              <a:t>LAPAS, Zaļā brīvība, IAC, Eiropas Kustība Latvijā, u.c.</a:t>
            </a:r>
            <a:br>
              <a:rPr lang="en-GB" sz="2800" b="0" dirty="0"/>
            </a:br>
            <a:endParaRPr lang="en-GB" sz="2800" b="0" dirty="0"/>
          </a:p>
        </p:txBody>
      </p:sp>
    </p:spTree>
    <p:extLst>
      <p:ext uri="{BB962C8B-B14F-4D97-AF65-F5344CB8AC3E}">
        <p14:creationId xmlns:p14="http://schemas.microsoft.com/office/powerpoint/2010/main" val="418594656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3" y="248608"/>
            <a:ext cx="10069032" cy="6279776"/>
          </a:xfrm>
        </p:spPr>
        <p:txBody>
          <a:bodyPr>
            <a:normAutofit fontScale="90000"/>
          </a:bodyPr>
          <a:lstStyle/>
          <a:p>
            <a:pPr algn="l"/>
            <a:r>
              <a:rPr lang="lv-LV" sz="5300" dirty="0"/>
              <a:t>Priekšlikumi tālākai sadarbībai</a:t>
            </a:r>
            <a:br>
              <a:rPr lang="en-GB" dirty="0"/>
            </a:br>
            <a:br>
              <a:rPr lang="lv-LV" sz="1300" dirty="0"/>
            </a:br>
            <a:r>
              <a:rPr lang="lv-LV" sz="2500" b="0" dirty="0"/>
              <a:t>1/ </a:t>
            </a:r>
            <a:r>
              <a:rPr lang="lv-LV" sz="2500" dirty="0"/>
              <a:t>Sadarbības, aktīvas komunikācijas un zināšanu un pieredzes pārneses turpināšana; </a:t>
            </a:r>
            <a:br>
              <a:rPr lang="lv-LV" sz="2500" b="0" dirty="0"/>
            </a:br>
            <a:br>
              <a:rPr lang="lv-LV" sz="2500" b="0" dirty="0"/>
            </a:br>
            <a:r>
              <a:rPr lang="lv-LV" sz="2500" b="0" dirty="0"/>
              <a:t>2/ </a:t>
            </a:r>
            <a:r>
              <a:rPr lang="lv-LV" sz="2500" dirty="0"/>
              <a:t>Nozaru NVO pārstāvju līdzdalība </a:t>
            </a:r>
            <a:r>
              <a:rPr lang="lv-LV" sz="2500" b="0" dirty="0"/>
              <a:t>mācību priekšmetu programmu pamatizglītībā apspriešanā (Februāris, 2019); līdzdalība citu aktuālu jautājumu diskusijās un apspriešanā; </a:t>
            </a:r>
            <a:br>
              <a:rPr lang="en-US" sz="2500" b="0" dirty="0"/>
            </a:br>
            <a:br>
              <a:rPr lang="en-US" sz="2500" b="0" dirty="0"/>
            </a:br>
            <a:r>
              <a:rPr lang="en-US" sz="2500" b="0" dirty="0"/>
              <a:t>3/ </a:t>
            </a:r>
            <a:r>
              <a:rPr lang="en-US" sz="2500" dirty="0" err="1"/>
              <a:t>Dalīšanās</a:t>
            </a:r>
            <a:r>
              <a:rPr lang="en-US" sz="2500" dirty="0"/>
              <a:t> </a:t>
            </a:r>
            <a:r>
              <a:rPr lang="en-US" sz="2500" dirty="0" err="1"/>
              <a:t>ar</a:t>
            </a:r>
            <a:r>
              <a:rPr lang="en-US" sz="2500" dirty="0"/>
              <a:t> </a:t>
            </a:r>
            <a:r>
              <a:rPr lang="en-US" sz="2500" dirty="0" err="1"/>
              <a:t>labās</a:t>
            </a:r>
            <a:r>
              <a:rPr lang="en-US" sz="2500" dirty="0"/>
              <a:t> </a:t>
            </a:r>
            <a:r>
              <a:rPr lang="en-US" sz="2500" dirty="0" err="1"/>
              <a:t>prakses</a:t>
            </a:r>
            <a:r>
              <a:rPr lang="en-US" sz="2500" dirty="0"/>
              <a:t> </a:t>
            </a:r>
            <a:r>
              <a:rPr lang="en-US" sz="2500" dirty="0" err="1"/>
              <a:t>piemēriem</a:t>
            </a:r>
            <a:r>
              <a:rPr lang="en-US" sz="2500" dirty="0"/>
              <a:t> </a:t>
            </a:r>
            <a:r>
              <a:rPr lang="en-US" sz="2500" dirty="0" err="1"/>
              <a:t>izglītībā</a:t>
            </a:r>
            <a:r>
              <a:rPr lang="en-US" sz="2500" dirty="0"/>
              <a:t> </a:t>
            </a:r>
            <a:r>
              <a:rPr lang="en-US" sz="2500" b="0" dirty="0"/>
              <a:t>(</a:t>
            </a:r>
            <a:r>
              <a:rPr lang="en-US" sz="2500" b="0" dirty="0" err="1"/>
              <a:t>Skolas</a:t>
            </a:r>
            <a:r>
              <a:rPr lang="en-US" sz="2500" b="0" dirty="0"/>
              <a:t> un </a:t>
            </a:r>
            <a:r>
              <a:rPr lang="en-US" sz="2500" b="0" dirty="0" err="1"/>
              <a:t>kopienas</a:t>
            </a:r>
            <a:r>
              <a:rPr lang="en-US" sz="2500" b="0" dirty="0"/>
              <a:t> </a:t>
            </a:r>
            <a:r>
              <a:rPr lang="en-US" sz="2500" b="0" dirty="0" err="1"/>
              <a:t>sadarbība</a:t>
            </a:r>
            <a:r>
              <a:rPr lang="en-US" sz="2500" b="0" dirty="0"/>
              <a:t>; </a:t>
            </a:r>
            <a:r>
              <a:rPr lang="en-US" sz="2500" b="0" i="1" dirty="0"/>
              <a:t>Skola2030</a:t>
            </a:r>
            <a:r>
              <a:rPr lang="en-US" sz="2500" b="0" dirty="0"/>
              <a:t> </a:t>
            </a:r>
            <a:r>
              <a:rPr lang="en-US" sz="2500" b="0" dirty="0" err="1"/>
              <a:t>zi</a:t>
            </a:r>
            <a:r>
              <a:rPr lang="lv-LV" sz="2500" b="0" dirty="0"/>
              <a:t>ņ</a:t>
            </a:r>
            <a:r>
              <a:rPr lang="en-US" sz="2500" b="0" dirty="0"/>
              <a:t>u </a:t>
            </a:r>
            <a:r>
              <a:rPr lang="en-US" sz="2500" b="0" dirty="0" err="1"/>
              <a:t>izdevums</a:t>
            </a:r>
            <a:r>
              <a:rPr lang="en-US" sz="2500" b="0" dirty="0"/>
              <a:t>; </a:t>
            </a:r>
            <a:r>
              <a:rPr lang="en-US" sz="2500" b="0" dirty="0" err="1"/>
              <a:t>konferences</a:t>
            </a:r>
            <a:r>
              <a:rPr lang="en-US" sz="2500" b="0" dirty="0"/>
              <a:t>, </a:t>
            </a:r>
            <a:r>
              <a:rPr lang="en-US" sz="2500" b="0" dirty="0" err="1"/>
              <a:t>u.c.</a:t>
            </a:r>
            <a:r>
              <a:rPr lang="en-US" sz="2500" b="0" dirty="0"/>
              <a:t>);</a:t>
            </a:r>
            <a:br>
              <a:rPr lang="lv-LV" sz="2500" b="0" dirty="0"/>
            </a:br>
            <a:br>
              <a:rPr lang="lv-LV" sz="2500" b="0" dirty="0"/>
            </a:br>
            <a:r>
              <a:rPr lang="en-US" sz="2500" b="0" dirty="0"/>
              <a:t>4</a:t>
            </a:r>
            <a:r>
              <a:rPr lang="lv-LV" sz="2500" b="0" dirty="0"/>
              <a:t>/ NVO </a:t>
            </a:r>
            <a:r>
              <a:rPr lang="lv-LV" sz="2500" dirty="0"/>
              <a:t>metodiskie un skolu atbalsta materiāli </a:t>
            </a:r>
            <a:r>
              <a:rPr lang="lv-LV" sz="2500" i="1" dirty="0"/>
              <a:t>Skola2030</a:t>
            </a:r>
            <a:r>
              <a:rPr lang="lv-LV" sz="2500" dirty="0"/>
              <a:t> digitālajā resursu krātuvē</a:t>
            </a:r>
            <a:r>
              <a:rPr lang="lv-LV" sz="2500" b="0" dirty="0"/>
              <a:t> (Aprīlis, 2019); </a:t>
            </a:r>
            <a:br>
              <a:rPr lang="lv-LV" sz="2500" b="0" dirty="0"/>
            </a:br>
            <a:br>
              <a:rPr lang="lv-LV" sz="2500" b="0" dirty="0"/>
            </a:br>
            <a:r>
              <a:rPr lang="en-US" sz="2500" b="0" dirty="0"/>
              <a:t>5</a:t>
            </a:r>
            <a:r>
              <a:rPr lang="lv-LV" sz="2500" b="0" dirty="0"/>
              <a:t>/ </a:t>
            </a:r>
            <a:r>
              <a:rPr lang="lv-LV" sz="2500" dirty="0"/>
              <a:t>Citi </a:t>
            </a:r>
            <a:r>
              <a:rPr lang="lv-LV" sz="2500" b="0" dirty="0"/>
              <a:t>priekšlikumi. </a:t>
            </a:r>
            <a:br>
              <a:rPr lang="en-GB" sz="2800" b="0" dirty="0"/>
            </a:br>
            <a:endParaRPr lang="en-GB" sz="2800" b="0" dirty="0"/>
          </a:p>
        </p:txBody>
      </p:sp>
    </p:spTree>
    <p:extLst>
      <p:ext uri="{BB962C8B-B14F-4D97-AF65-F5344CB8AC3E}">
        <p14:creationId xmlns:p14="http://schemas.microsoft.com/office/powerpoint/2010/main" val="243774276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www.skola2030.lv…"/>
          <p:cNvSpPr>
            <a:spLocks noGrp="1"/>
          </p:cNvSpPr>
          <p:nvPr>
            <p:ph type="title" idx="4294967295"/>
          </p:nvPr>
        </p:nvSpPr>
        <p:spPr>
          <a:xfrm>
            <a:off x="1236038" y="1878496"/>
            <a:ext cx="9829800" cy="2637554"/>
          </a:xfrm>
          <a:prstGeom prst="rect">
            <a:avLst/>
          </a:prstGeom>
        </p:spPr>
        <p:txBody>
          <a:bodyPr anchor="t">
            <a:noAutofit/>
          </a:bodyPr>
          <a:lstStyle/>
          <a:p>
            <a:pPr algn="ctr">
              <a:lnSpc>
                <a:spcPct val="100000"/>
              </a:lnSpc>
              <a:defRPr sz="3600">
                <a:solidFill>
                  <a:srgbClr val="834F98"/>
                </a:solidFill>
              </a:defRPr>
            </a:pPr>
            <a:r>
              <a:rPr lang="lv-LV" sz="4400" dirty="0">
                <a:solidFill>
                  <a:srgbClr val="834F98"/>
                </a:solidFill>
              </a:rPr>
              <a:t>PALDIES! </a:t>
            </a:r>
            <a:br>
              <a:rPr lang="lv-LV" sz="2400" dirty="0">
                <a:solidFill>
                  <a:srgbClr val="834F98"/>
                </a:solidFill>
              </a:rPr>
            </a:br>
            <a:r>
              <a:rPr lang="lv-LV" sz="2400" b="0" dirty="0">
                <a:solidFill>
                  <a:srgbClr val="834F98"/>
                </a:solidFill>
                <a:hlinkClick r:id="rId3"/>
              </a:rPr>
              <a:t>info@skola2030.lv</a:t>
            </a:r>
            <a:r>
              <a:rPr lang="lv-LV" sz="2400" b="0" dirty="0">
                <a:solidFill>
                  <a:srgbClr val="834F98"/>
                </a:solidFill>
              </a:rPr>
              <a:t> </a:t>
            </a:r>
            <a:br>
              <a:rPr lang="lv-LV" sz="2400" b="0" u="sng" dirty="0">
                <a:solidFill>
                  <a:srgbClr val="834F98"/>
                </a:solidFill>
                <a:uFill>
                  <a:solidFill>
                    <a:srgbClr val="0000FF"/>
                  </a:solidFill>
                </a:uFill>
                <a:hlinkClick r:id="rId4"/>
              </a:rPr>
            </a:br>
            <a:r>
              <a:rPr sz="2400" b="0" u="sng" dirty="0">
                <a:solidFill>
                  <a:srgbClr val="834F98"/>
                </a:solidFill>
                <a:uFill>
                  <a:solidFill>
                    <a:srgbClr val="0000FF"/>
                  </a:solidFill>
                </a:uFill>
                <a:hlinkClick r:id="rId4"/>
              </a:rPr>
              <a:t>www.skola2030.lv</a:t>
            </a:r>
          </a:p>
          <a:p>
            <a:pPr algn="ctr">
              <a:lnSpc>
                <a:spcPct val="100000"/>
              </a:lnSpc>
              <a:defRPr sz="3600">
                <a:solidFill>
                  <a:srgbClr val="834F98"/>
                </a:solidFill>
              </a:defRPr>
            </a:pPr>
            <a:r>
              <a:rPr sz="2400" b="0" u="sng" dirty="0">
                <a:solidFill>
                  <a:srgbClr val="834F98"/>
                </a:solidFill>
                <a:uFill>
                  <a:solidFill>
                    <a:srgbClr val="0000FF"/>
                  </a:solidFill>
                </a:uFill>
                <a:hlinkClick r:id="rId5"/>
              </a:rPr>
              <a:t>facebook.com/skola2030</a:t>
            </a:r>
            <a:br>
              <a:rPr lang="lv-LV" sz="2400" b="0" u="sng" dirty="0">
                <a:solidFill>
                  <a:srgbClr val="834F98"/>
                </a:solidFill>
                <a:uFill>
                  <a:solidFill>
                    <a:srgbClr val="0000FF"/>
                  </a:solidFill>
                </a:uFill>
              </a:rPr>
            </a:br>
            <a:r>
              <a:rPr lang="en-US" sz="2400" b="0" u="sng" dirty="0">
                <a:solidFill>
                  <a:srgbClr val="834F98"/>
                </a:solidFill>
                <a:uFill>
                  <a:solidFill>
                    <a:srgbClr val="0000FF"/>
                  </a:solidFill>
                </a:uFill>
                <a:hlinkClick r:id="rId6"/>
              </a:rPr>
              <a:t>www.</a:t>
            </a:r>
            <a:r>
              <a:rPr lang="lv-LV" sz="2400" b="0" u="sng" dirty="0">
                <a:solidFill>
                  <a:srgbClr val="834F98"/>
                </a:solidFill>
                <a:uFill>
                  <a:solidFill>
                    <a:srgbClr val="0000FF"/>
                  </a:solidFill>
                </a:uFill>
                <a:hlinkClick r:id="rId6"/>
              </a:rPr>
              <a:t>youtube.com</a:t>
            </a:r>
            <a:r>
              <a:rPr lang="en-US" sz="2400" b="0" u="sng" dirty="0">
                <a:solidFill>
                  <a:srgbClr val="834F98"/>
                </a:solidFill>
                <a:uFill>
                  <a:solidFill>
                    <a:srgbClr val="0000FF"/>
                  </a:solidFill>
                </a:uFill>
                <a:hlinkClick r:id="rId6"/>
              </a:rPr>
              <a:t>/</a:t>
            </a:r>
            <a:r>
              <a:rPr lang="lv-LV" sz="2400" b="0" u="sng" dirty="0">
                <a:solidFill>
                  <a:srgbClr val="834F98"/>
                </a:solidFill>
                <a:uFill>
                  <a:solidFill>
                    <a:srgbClr val="0000FF"/>
                  </a:solidFill>
                </a:uFill>
                <a:hlinkClick r:id="rId6"/>
              </a:rPr>
              <a:t>s</a:t>
            </a:r>
            <a:r>
              <a:rPr lang="en-US" sz="2400" b="0" u="sng" dirty="0">
                <a:solidFill>
                  <a:srgbClr val="834F98"/>
                </a:solidFill>
                <a:uFill>
                  <a:solidFill>
                    <a:srgbClr val="0000FF"/>
                  </a:solidFill>
                </a:uFill>
                <a:hlinkClick r:id="rId6"/>
              </a:rPr>
              <a:t>kola2030</a:t>
            </a:r>
            <a:r>
              <a:rPr lang="lv-LV" sz="2400" b="0" u="sng" dirty="0">
                <a:solidFill>
                  <a:srgbClr val="834F98"/>
                </a:solidFill>
                <a:uFill>
                  <a:solidFill>
                    <a:srgbClr val="0000FF"/>
                  </a:solidFill>
                </a:uFill>
              </a:rPr>
              <a:t> </a:t>
            </a:r>
            <a:br>
              <a:rPr sz="2400" dirty="0">
                <a:solidFill>
                  <a:srgbClr val="834F98"/>
                </a:solidFill>
              </a:rPr>
            </a:br>
            <a:r>
              <a:rPr sz="2400" dirty="0">
                <a:solidFill>
                  <a:srgbClr val="834F98"/>
                </a:solidFill>
              </a:rPr>
              <a:t>#skola2030</a:t>
            </a:r>
            <a:br>
              <a:rPr lang="lv-LV" sz="2400" dirty="0"/>
            </a:br>
            <a:endParaRPr sz="2400" dirty="0"/>
          </a:p>
        </p:txBody>
      </p:sp>
    </p:spTree>
    <p:extLst>
      <p:ext uri="{BB962C8B-B14F-4D97-AF65-F5344CB8AC3E}">
        <p14:creationId xmlns:p14="http://schemas.microsoft.com/office/powerpoint/2010/main" val="20585318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 name="Picture Placeholder 6" descr="Picture Placeholder 6"/>
          <p:cNvPicPr>
            <a:picLocks noGrp="1" noChangeAspect="1"/>
          </p:cNvPicPr>
          <p:nvPr>
            <p:ph type="pic" idx="13"/>
          </p:nvPr>
        </p:nvPicPr>
        <p:blipFill>
          <a:blip r:embed="rId3">
            <a:extLst/>
          </a:blip>
          <a:stretch>
            <a:fillRect/>
          </a:stretch>
        </p:blipFill>
        <p:spPr>
          <a:prstGeom prst="rect">
            <a:avLst/>
          </a:prstGeom>
        </p:spPr>
      </p:pic>
      <p:pic>
        <p:nvPicPr>
          <p:cNvPr id="639" name="Picture Placeholder 6" descr="Picture Placeholder 6"/>
          <p:cNvPicPr>
            <a:picLocks noGrp="1" noChangeAspect="1"/>
          </p:cNvPicPr>
          <p:nvPr>
            <p:ph type="pic" idx="14"/>
          </p:nvPr>
        </p:nvPicPr>
        <p:blipFill>
          <a:blip r:embed="rId3">
            <a:extLst/>
          </a:blip>
          <a:stretch>
            <a:fillRect/>
          </a:stretch>
        </p:blipFill>
        <p:spPr>
          <a:prstGeom prst="rect">
            <a:avLst/>
          </a:prstGeom>
        </p:spPr>
      </p:pic>
      <p:pic>
        <p:nvPicPr>
          <p:cNvPr id="640" name="Picture Placeholder 6" descr="Picture Placeholder 6"/>
          <p:cNvPicPr>
            <a:picLocks noGrp="1" noChangeAspect="1"/>
          </p:cNvPicPr>
          <p:nvPr>
            <p:ph type="pic" idx="15"/>
          </p:nvPr>
        </p:nvPicPr>
        <p:blipFill>
          <a:blip r:embed="rId3">
            <a:extLst/>
          </a:blip>
          <a:stretch>
            <a:fillRect/>
          </a:stretch>
        </p:blipFill>
        <p:spPr>
          <a:prstGeom prst="rect">
            <a:avLst/>
          </a:prstGeom>
        </p:spPr>
      </p:pic>
      <p:sp>
        <p:nvSpPr>
          <p:cNvPr id="641" name="Title 6"/>
          <p:cNvSpPr txBox="1">
            <a:spLocks noGrp="1"/>
          </p:cNvSpPr>
          <p:nvPr>
            <p:ph type="title"/>
          </p:nvPr>
        </p:nvSpPr>
        <p:spPr>
          <a:xfrm>
            <a:off x="658677" y="3088844"/>
            <a:ext cx="9844785" cy="827703"/>
          </a:xfrm>
          <a:prstGeom prst="rect">
            <a:avLst/>
          </a:prstGeom>
        </p:spPr>
        <p:txBody>
          <a:bodyPr>
            <a:normAutofit fontScale="90000"/>
          </a:bodyPr>
          <a:lstStyle/>
          <a:p>
            <a:pPr defTabSz="877823">
              <a:defRPr sz="4224"/>
            </a:pPr>
            <a:r>
              <a:rPr dirty="0"/>
              <a:t>PROJEKT</a:t>
            </a:r>
            <a:r>
              <a:rPr lang="en-US" dirty="0"/>
              <a:t>A NORISE</a:t>
            </a:r>
            <a:br>
              <a:rPr dirty="0"/>
            </a:br>
            <a:r>
              <a:rPr sz="1344" dirty="0"/>
              <a:t>2016. </a:t>
            </a:r>
            <a:r>
              <a:rPr sz="1344" dirty="0" err="1"/>
              <a:t>gada</a:t>
            </a:r>
            <a:r>
              <a:rPr sz="1344" dirty="0"/>
              <a:t> 17. </a:t>
            </a:r>
            <a:r>
              <a:rPr sz="1344" dirty="0" err="1"/>
              <a:t>oktobris</a:t>
            </a:r>
            <a:r>
              <a:rPr sz="1344" dirty="0"/>
              <a:t> – 2021. </a:t>
            </a:r>
            <a:r>
              <a:rPr sz="1344" dirty="0" err="1"/>
              <a:t>gada</a:t>
            </a:r>
            <a:r>
              <a:rPr sz="1344" dirty="0"/>
              <a:t> 16. </a:t>
            </a:r>
            <a:r>
              <a:rPr sz="1344" dirty="0" err="1"/>
              <a:t>oktobris</a:t>
            </a:r>
            <a:endParaRPr sz="1344" dirty="0"/>
          </a:p>
        </p:txBody>
      </p:sp>
      <p:sp>
        <p:nvSpPr>
          <p:cNvPr id="642" name="Text Placeholder 8"/>
          <p:cNvSpPr txBox="1"/>
          <p:nvPr/>
        </p:nvSpPr>
        <p:spPr>
          <a:xfrm>
            <a:off x="8312015" y="4036309"/>
            <a:ext cx="3619252" cy="251054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Autofit/>
          </a:bodyPr>
          <a:lstStyle/>
          <a:p>
            <a:pPr marL="0" marR="0" lvl="0" indent="0" algn="l" defTabSz="914400" rtl="0" eaLnBrk="1" fontAlgn="auto" latinLnBrk="0" hangingPunct="0">
              <a:lnSpc>
                <a:spcPct val="100000"/>
              </a:lnSpc>
              <a:spcBef>
                <a:spcPts val="1000"/>
              </a:spcBef>
              <a:spcAft>
                <a:spcPts val="0"/>
              </a:spcAft>
              <a:buClrTx/>
              <a:buSzTx/>
              <a:buFontTx/>
              <a:buNone/>
              <a:tabLst/>
              <a:defRPr sz="2000" b="1">
                <a:solidFill>
                  <a:srgbClr val="68478D"/>
                </a:solidFill>
                <a:latin typeface="Arial"/>
                <a:ea typeface="Arial"/>
                <a:cs typeface="Arial"/>
                <a:sym typeface="Arial"/>
              </a:defRPr>
            </a:pPr>
            <a:r>
              <a:rPr kumimoji="0" sz="2000" b="1" i="0" u="none" strike="noStrike" kern="0" cap="none" spc="0" normalizeH="0" baseline="0" noProof="0" dirty="0" err="1">
                <a:ln>
                  <a:noFill/>
                </a:ln>
                <a:solidFill>
                  <a:srgbClr val="68478D"/>
                </a:solidFill>
                <a:effectLst/>
                <a:uLnTx/>
                <a:uFillTx/>
                <a:latin typeface="Arial"/>
                <a:cs typeface="Arial"/>
                <a:sym typeface="Arial"/>
              </a:rPr>
              <a:t>Labvēlīgu</a:t>
            </a:r>
            <a:r>
              <a:rPr kumimoji="0" sz="2000" b="1" i="0" u="none" strike="noStrike" kern="0" cap="none" spc="0" normalizeH="0" baseline="0" noProof="0" dirty="0">
                <a:ln>
                  <a:noFill/>
                </a:ln>
                <a:solidFill>
                  <a:srgbClr val="68478D"/>
                </a:solidFill>
                <a:effectLst/>
                <a:uLnTx/>
                <a:uFillTx/>
                <a:latin typeface="Arial"/>
                <a:cs typeface="Arial"/>
                <a:sym typeface="Arial"/>
              </a:rPr>
              <a:t> </a:t>
            </a:r>
            <a:r>
              <a:rPr kumimoji="0" sz="2000" b="1" i="0" u="none" strike="noStrike" kern="0" cap="none" spc="0" normalizeH="0" baseline="0" noProof="0" dirty="0" err="1">
                <a:ln>
                  <a:noFill/>
                </a:ln>
                <a:solidFill>
                  <a:srgbClr val="68478D"/>
                </a:solidFill>
                <a:effectLst/>
                <a:uLnTx/>
                <a:uFillTx/>
                <a:latin typeface="Arial"/>
                <a:cs typeface="Arial"/>
                <a:sym typeface="Arial"/>
              </a:rPr>
              <a:t>priekšnoteikumu</a:t>
            </a:r>
            <a:r>
              <a:rPr kumimoji="0" sz="2000" b="1" i="0" u="none" strike="noStrike" kern="0" cap="none" spc="0" normalizeH="0" baseline="0" noProof="0" dirty="0">
                <a:ln>
                  <a:noFill/>
                </a:ln>
                <a:solidFill>
                  <a:srgbClr val="68478D"/>
                </a:solidFill>
                <a:effectLst/>
                <a:uLnTx/>
                <a:uFillTx/>
                <a:latin typeface="Arial"/>
                <a:cs typeface="Arial"/>
                <a:sym typeface="Arial"/>
              </a:rPr>
              <a:t> </a:t>
            </a:r>
            <a:r>
              <a:rPr kumimoji="0" sz="2000" b="1" i="0" u="none" strike="noStrike" kern="0" cap="none" spc="0" normalizeH="0" baseline="0" noProof="0" dirty="0" err="1">
                <a:ln>
                  <a:noFill/>
                </a:ln>
                <a:solidFill>
                  <a:srgbClr val="68478D"/>
                </a:solidFill>
                <a:effectLst/>
                <a:uLnTx/>
                <a:uFillTx/>
                <a:latin typeface="Arial"/>
                <a:cs typeface="Arial"/>
                <a:sym typeface="Arial"/>
              </a:rPr>
              <a:t>radīšana</a:t>
            </a:r>
            <a:r>
              <a:rPr kumimoji="0" sz="2000" b="1" i="0" u="none" strike="noStrike" kern="0" cap="none" spc="0" normalizeH="0" baseline="0" noProof="0" dirty="0">
                <a:ln>
                  <a:noFill/>
                </a:ln>
                <a:solidFill>
                  <a:srgbClr val="68478D"/>
                </a:solidFill>
                <a:effectLst/>
                <a:uLnTx/>
                <a:uFillTx/>
                <a:latin typeface="Arial"/>
                <a:cs typeface="Arial"/>
                <a:sym typeface="Arial"/>
              </a:rPr>
              <a:t> </a:t>
            </a:r>
            <a:r>
              <a:rPr kumimoji="0" sz="2000" b="1" i="0" u="none" strike="noStrike" kern="0" cap="none" spc="0" normalizeH="0" baseline="0" noProof="0" dirty="0" err="1">
                <a:ln>
                  <a:noFill/>
                </a:ln>
                <a:solidFill>
                  <a:srgbClr val="68478D"/>
                </a:solidFill>
                <a:effectLst/>
                <a:uLnTx/>
                <a:uFillTx/>
                <a:latin typeface="Arial"/>
                <a:cs typeface="Arial"/>
                <a:sym typeface="Arial"/>
              </a:rPr>
              <a:t>mācību</a:t>
            </a:r>
            <a:r>
              <a:rPr kumimoji="0" sz="2000" b="1" i="0" u="none" strike="noStrike" kern="0" cap="none" spc="0" normalizeH="0" baseline="0" noProof="0" dirty="0">
                <a:ln>
                  <a:noFill/>
                </a:ln>
                <a:solidFill>
                  <a:srgbClr val="68478D"/>
                </a:solidFill>
                <a:effectLst/>
                <a:uLnTx/>
                <a:uFillTx/>
                <a:latin typeface="Arial"/>
                <a:cs typeface="Arial"/>
                <a:sym typeface="Arial"/>
              </a:rPr>
              <a:t>  </a:t>
            </a:r>
            <a:r>
              <a:rPr kumimoji="0" sz="2000" b="1" i="0" u="none" strike="noStrike" kern="0" cap="none" spc="0" normalizeH="0" baseline="0" noProof="0" dirty="0" err="1">
                <a:ln>
                  <a:noFill/>
                </a:ln>
                <a:solidFill>
                  <a:srgbClr val="68478D"/>
                </a:solidFill>
                <a:effectLst/>
                <a:uLnTx/>
                <a:uFillTx/>
                <a:latin typeface="Arial"/>
                <a:cs typeface="Arial"/>
                <a:sym typeface="Arial"/>
              </a:rPr>
              <a:t>satura</a:t>
            </a:r>
            <a:r>
              <a:rPr kumimoji="0" sz="2000" b="1" i="0" u="none" strike="noStrike" kern="0" cap="none" spc="0" normalizeH="0" baseline="0" noProof="0" dirty="0">
                <a:ln>
                  <a:noFill/>
                </a:ln>
                <a:solidFill>
                  <a:srgbClr val="68478D"/>
                </a:solidFill>
                <a:effectLst/>
                <a:uLnTx/>
                <a:uFillTx/>
                <a:latin typeface="Arial"/>
                <a:cs typeface="Arial"/>
                <a:sym typeface="Arial"/>
              </a:rPr>
              <a:t> </a:t>
            </a:r>
            <a:r>
              <a:rPr kumimoji="0" sz="2000" b="1" i="0" u="none" strike="noStrike" kern="0" cap="none" spc="0" normalizeH="0" baseline="0" noProof="0" dirty="0" err="1">
                <a:ln>
                  <a:noFill/>
                </a:ln>
                <a:solidFill>
                  <a:srgbClr val="68478D"/>
                </a:solidFill>
                <a:effectLst/>
                <a:uLnTx/>
                <a:uFillTx/>
                <a:latin typeface="Arial"/>
                <a:cs typeface="Arial"/>
                <a:sym typeface="Arial"/>
              </a:rPr>
              <a:t>ieviešanai</a:t>
            </a:r>
            <a:endParaRPr kumimoji="0" sz="2000" b="1" i="0" u="none" strike="noStrike" kern="0" cap="none" spc="0" normalizeH="0" baseline="0" noProof="0" dirty="0">
              <a:ln>
                <a:noFill/>
              </a:ln>
              <a:solidFill>
                <a:srgbClr val="68478D"/>
              </a:solidFill>
              <a:effectLst/>
              <a:uLnTx/>
              <a:uFillTx/>
              <a:latin typeface="Arial"/>
              <a:cs typeface="Arial"/>
              <a:sym typeface="Arial"/>
            </a:endParaRPr>
          </a:p>
          <a:p>
            <a:pPr marL="0" marR="0" lvl="0" indent="0" algn="l" defTabSz="914400" rtl="0" eaLnBrk="1" fontAlgn="auto" latinLnBrk="0" hangingPunct="0">
              <a:lnSpc>
                <a:spcPct val="100000"/>
              </a:lnSpc>
              <a:spcBef>
                <a:spcPts val="1000"/>
              </a:spcBef>
              <a:spcAft>
                <a:spcPts val="0"/>
              </a:spcAft>
              <a:buClrTx/>
              <a:buSzTx/>
              <a:buFontTx/>
              <a:buNone/>
              <a:tabLst/>
              <a:defRPr sz="1600">
                <a:solidFill>
                  <a:srgbClr val="68478D"/>
                </a:solidFill>
                <a:latin typeface="Arial"/>
                <a:ea typeface="Arial"/>
                <a:cs typeface="Arial"/>
                <a:sym typeface="Arial"/>
              </a:defRPr>
            </a:pPr>
            <a:r>
              <a:rPr kumimoji="0" sz="1600" b="0" i="0" u="none" strike="noStrike" kern="0" cap="none" spc="0" normalizeH="0" baseline="0" noProof="0" dirty="0" err="1">
                <a:ln>
                  <a:noFill/>
                </a:ln>
                <a:solidFill>
                  <a:srgbClr val="68478D"/>
                </a:solidFill>
                <a:effectLst/>
                <a:uLnTx/>
                <a:uFillTx/>
                <a:latin typeface="Arial"/>
                <a:cs typeface="Arial"/>
                <a:sym typeface="Arial"/>
              </a:rPr>
              <a:t>Mācību</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materiālu</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vietnes</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izveide</a:t>
            </a:r>
            <a:r>
              <a:rPr kumimoji="0" lang="en-US" sz="1600" b="0" i="0" u="none" strike="noStrike" kern="0" cap="none" spc="0" normalizeH="0" baseline="0" noProof="0" dirty="0">
                <a:ln>
                  <a:noFill/>
                </a:ln>
                <a:solidFill>
                  <a:srgbClr val="68478D"/>
                </a:solidFill>
                <a:effectLst/>
                <a:uLnTx/>
                <a:uFillTx/>
                <a:latin typeface="Arial"/>
                <a:cs typeface="Arial"/>
                <a:sym typeface="Arial"/>
              </a:rPr>
              <a:t>;</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pieejas</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skaidrošana</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sadarbībā</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ar</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augstskolām</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pašvaldībām</a:t>
            </a:r>
            <a:r>
              <a:rPr kumimoji="0" lang="en-US" sz="1600" b="0" i="0" u="none" strike="noStrike" kern="0" cap="none" spc="0" normalizeH="0" baseline="0" noProof="0" dirty="0">
                <a:ln>
                  <a:noFill/>
                </a:ln>
                <a:solidFill>
                  <a:srgbClr val="68478D"/>
                </a:solidFill>
                <a:effectLst/>
                <a:uLnTx/>
                <a:uFillTx/>
                <a:latin typeface="Arial"/>
                <a:cs typeface="Arial"/>
                <a:sym typeface="Arial"/>
              </a:rPr>
              <a:t>;</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reģionālie</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ieviešanas</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semināri</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u.c.</a:t>
            </a:r>
            <a:endParaRPr kumimoji="0" sz="1600" b="0" i="0" u="none" strike="noStrike" kern="0" cap="none" spc="0" normalizeH="0" baseline="0" noProof="0" dirty="0">
              <a:ln>
                <a:noFill/>
              </a:ln>
              <a:solidFill>
                <a:srgbClr val="68478D"/>
              </a:solidFill>
              <a:effectLst/>
              <a:uLnTx/>
              <a:uFillTx/>
              <a:latin typeface="Arial"/>
              <a:cs typeface="Arial"/>
              <a:sym typeface="Arial"/>
            </a:endParaRPr>
          </a:p>
        </p:txBody>
      </p:sp>
      <p:pic>
        <p:nvPicPr>
          <p:cNvPr id="643" name="Picture Placeholder 4" descr="Picture Placeholder 4"/>
          <p:cNvPicPr>
            <a:picLocks noChangeAspect="1"/>
          </p:cNvPicPr>
          <p:nvPr/>
        </p:nvPicPr>
        <p:blipFill>
          <a:blip r:embed="rId4">
            <a:extLst/>
          </a:blip>
          <a:srcRect t="1461" b="1460"/>
          <a:stretch>
            <a:fillRect/>
          </a:stretch>
        </p:blipFill>
        <p:spPr>
          <a:xfrm>
            <a:off x="0" y="-12700"/>
            <a:ext cx="4238286" cy="2743201"/>
          </a:xfrm>
          <a:prstGeom prst="rect">
            <a:avLst/>
          </a:prstGeom>
          <a:ln w="12700">
            <a:miter lim="400000"/>
          </a:ln>
        </p:spPr>
      </p:pic>
      <p:pic>
        <p:nvPicPr>
          <p:cNvPr id="644" name="Picture Placeholder 14" descr="Picture Placeholder 14"/>
          <p:cNvPicPr>
            <a:picLocks noChangeAspect="1"/>
          </p:cNvPicPr>
          <p:nvPr/>
        </p:nvPicPr>
        <p:blipFill>
          <a:blip r:embed="rId5">
            <a:extLst/>
          </a:blip>
          <a:srcRect l="4861" r="4860"/>
          <a:stretch>
            <a:fillRect/>
          </a:stretch>
        </p:blipFill>
        <p:spPr>
          <a:xfrm>
            <a:off x="4238285" y="-12700"/>
            <a:ext cx="3715433" cy="2743201"/>
          </a:xfrm>
          <a:prstGeom prst="rect">
            <a:avLst/>
          </a:prstGeom>
          <a:ln w="12700">
            <a:miter lim="400000"/>
          </a:ln>
        </p:spPr>
      </p:pic>
      <p:pic>
        <p:nvPicPr>
          <p:cNvPr id="645" name="Picture Placeholder 16" descr="Picture Placeholder 16"/>
          <p:cNvPicPr>
            <a:picLocks noChangeAspect="1"/>
          </p:cNvPicPr>
          <p:nvPr/>
        </p:nvPicPr>
        <p:blipFill>
          <a:blip r:embed="rId6">
            <a:extLst/>
          </a:blip>
          <a:srcRect t="1194" b="1193"/>
          <a:stretch>
            <a:fillRect/>
          </a:stretch>
        </p:blipFill>
        <p:spPr>
          <a:xfrm>
            <a:off x="7953712" y="-12701"/>
            <a:ext cx="4238288" cy="2743202"/>
          </a:xfrm>
          <a:prstGeom prst="rect">
            <a:avLst/>
          </a:prstGeom>
          <a:ln w="12700">
            <a:miter lim="400000"/>
          </a:ln>
        </p:spPr>
      </p:pic>
      <p:sp>
        <p:nvSpPr>
          <p:cNvPr id="646" name="Rectangle"/>
          <p:cNvSpPr/>
          <p:nvPr/>
        </p:nvSpPr>
        <p:spPr>
          <a:xfrm>
            <a:off x="-3" y="6350"/>
            <a:ext cx="12192005" cy="2730500"/>
          </a:xfrm>
          <a:prstGeom prst="rect">
            <a:avLst/>
          </a:prstGeom>
          <a:ln w="12700">
            <a:solidFill>
              <a:schemeClr val="accent1">
                <a:alpha val="80482"/>
              </a:schemeClr>
            </a:solidFill>
            <a:miter/>
          </a:ln>
        </p:spPr>
        <p:txBody>
          <a:bodyPr lIns="45718" tIns="45718" rIns="45718" bIns="45718" anchor="ctr"/>
          <a:lstStyle/>
          <a:p>
            <a:pPr marL="0" marR="0" lvl="0" indent="0" algn="ctr" defTabSz="914400" rtl="0" eaLnBrk="1" fontAlgn="auto" latinLnBrk="0" hangingPunct="0">
              <a:lnSpc>
                <a:spcPct val="100000"/>
              </a:lnSpc>
              <a:spcBef>
                <a:spcPts val="1000"/>
              </a:spcBef>
              <a:spcAft>
                <a:spcPts val="0"/>
              </a:spcAft>
              <a:buClrTx/>
              <a:buSzTx/>
              <a:buFontTx/>
              <a:buNone/>
              <a:tabLst/>
              <a:defRPr sz="2200" b="1"/>
            </a:pPr>
            <a:endParaRPr kumimoji="0" sz="2200" b="1" i="0" u="none" strike="noStrike" kern="0" cap="none" spc="0" normalizeH="0" baseline="0" noProof="0">
              <a:ln>
                <a:noFill/>
              </a:ln>
              <a:solidFill>
                <a:srgbClr val="FFFFFF"/>
              </a:solidFill>
              <a:effectLst/>
              <a:uLnTx/>
              <a:uFillTx/>
              <a:latin typeface="Helvetica"/>
              <a:cs typeface="Helvetica"/>
              <a:sym typeface="Helvetica"/>
            </a:endParaRPr>
          </a:p>
        </p:txBody>
      </p:sp>
      <p:sp>
        <p:nvSpPr>
          <p:cNvPr id="13" name="Text Placeholder 7"/>
          <p:cNvSpPr txBox="1">
            <a:spLocks/>
          </p:cNvSpPr>
          <p:nvPr/>
        </p:nvSpPr>
        <p:spPr>
          <a:xfrm>
            <a:off x="658677" y="4036309"/>
            <a:ext cx="2920931" cy="231657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t">
            <a:normAutofit fontScale="92500" lnSpcReduction="20000"/>
          </a:bodyPr>
          <a:lstStyle>
            <a:lvl1pPr marL="0" marR="0" indent="0" algn="l" defTabSz="914400" rtl="0" latinLnBrk="0">
              <a:lnSpc>
                <a:spcPct val="90000"/>
              </a:lnSpc>
              <a:spcBef>
                <a:spcPts val="1000"/>
              </a:spcBef>
              <a:spcAft>
                <a:spcPts val="0"/>
              </a:spcAft>
              <a:buClrTx/>
              <a:buSzTx/>
              <a:buFontTx/>
              <a:buNone/>
              <a:tabLst/>
              <a:defRPr sz="1300" b="0" i="0" u="none" strike="noStrike" cap="none" spc="0" baseline="0">
                <a:ln>
                  <a:noFill/>
                </a:ln>
                <a:solidFill>
                  <a:srgbClr val="7C5194"/>
                </a:solidFill>
                <a:uFillTx/>
                <a:latin typeface="Lato Regular"/>
                <a:ea typeface="Lato Regular"/>
                <a:cs typeface="Lato Regular"/>
                <a:sym typeface="Lato Regular"/>
              </a:defRPr>
            </a:lvl1pPr>
            <a:lvl2pPr marL="666750" marR="0" indent="-209550" algn="l" defTabSz="914400" rtl="0" latinLnBrk="0">
              <a:lnSpc>
                <a:spcPct val="90000"/>
              </a:lnSpc>
              <a:spcBef>
                <a:spcPts val="1000"/>
              </a:spcBef>
              <a:spcAft>
                <a:spcPts val="0"/>
              </a:spcAft>
              <a:buClrTx/>
              <a:buSzPct val="100000"/>
              <a:buFontTx/>
              <a:buChar char="•"/>
              <a:tabLst/>
              <a:defRPr sz="1300" b="0" i="0" u="none" strike="noStrike" cap="none" spc="0" baseline="0">
                <a:ln>
                  <a:noFill/>
                </a:ln>
                <a:solidFill>
                  <a:srgbClr val="7C5194"/>
                </a:solidFill>
                <a:uFillTx/>
                <a:latin typeface="Lato Regular"/>
                <a:ea typeface="Lato Regular"/>
                <a:cs typeface="Lato Regular"/>
                <a:sym typeface="Lato Regular"/>
              </a:defRPr>
            </a:lvl2pPr>
            <a:lvl3pPr marL="1165860" marR="0" indent="-251460" algn="l" defTabSz="914400" rtl="0" latinLnBrk="0">
              <a:lnSpc>
                <a:spcPct val="90000"/>
              </a:lnSpc>
              <a:spcBef>
                <a:spcPts val="1000"/>
              </a:spcBef>
              <a:spcAft>
                <a:spcPts val="0"/>
              </a:spcAft>
              <a:buClrTx/>
              <a:buSzPct val="100000"/>
              <a:buFontTx/>
              <a:buChar char="•"/>
              <a:tabLst/>
              <a:defRPr sz="1300" b="0" i="0" u="none" strike="noStrike" cap="none" spc="0" baseline="0">
                <a:ln>
                  <a:noFill/>
                </a:ln>
                <a:solidFill>
                  <a:srgbClr val="7C5194"/>
                </a:solidFill>
                <a:uFillTx/>
                <a:latin typeface="Lato Regular"/>
                <a:ea typeface="Lato Regular"/>
                <a:cs typeface="Lato Regular"/>
                <a:sym typeface="Lato Regular"/>
              </a:defRPr>
            </a:lvl3pPr>
            <a:lvl4pPr marL="1651000" marR="0" indent="-279400" algn="l" defTabSz="914400" rtl="0" latinLnBrk="0">
              <a:lnSpc>
                <a:spcPct val="90000"/>
              </a:lnSpc>
              <a:spcBef>
                <a:spcPts val="1000"/>
              </a:spcBef>
              <a:spcAft>
                <a:spcPts val="0"/>
              </a:spcAft>
              <a:buClrTx/>
              <a:buSzPct val="100000"/>
              <a:buFontTx/>
              <a:buChar char="•"/>
              <a:tabLst/>
              <a:defRPr sz="1300" b="0" i="0" u="none" strike="noStrike" cap="none" spc="0" baseline="0">
                <a:ln>
                  <a:noFill/>
                </a:ln>
                <a:solidFill>
                  <a:srgbClr val="7C5194"/>
                </a:solidFill>
                <a:uFillTx/>
                <a:latin typeface="Lato Regular"/>
                <a:ea typeface="Lato Regular"/>
                <a:cs typeface="Lato Regular"/>
                <a:sym typeface="Lato Regular"/>
              </a:defRPr>
            </a:lvl4pPr>
            <a:lvl5pPr marL="2108200" marR="0" indent="-279400" algn="l" defTabSz="914400" rtl="0" latinLnBrk="0">
              <a:lnSpc>
                <a:spcPct val="90000"/>
              </a:lnSpc>
              <a:spcBef>
                <a:spcPts val="1000"/>
              </a:spcBef>
              <a:spcAft>
                <a:spcPts val="0"/>
              </a:spcAft>
              <a:buClrTx/>
              <a:buSzPct val="100000"/>
              <a:buFontTx/>
              <a:buChar char="•"/>
              <a:tabLst/>
              <a:defRPr sz="1300" b="0" i="0" u="none" strike="noStrike" cap="none" spc="0" baseline="0">
                <a:ln>
                  <a:noFill/>
                </a:ln>
                <a:solidFill>
                  <a:srgbClr val="7C5194"/>
                </a:solidFill>
                <a:uFillTx/>
                <a:latin typeface="Lato Regular"/>
                <a:ea typeface="Lato Regular"/>
                <a:cs typeface="Lato Regular"/>
                <a:sym typeface="Lato Regular"/>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22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22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2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satura</a:t>
            </a:r>
            <a:r>
              <a:rPr kumimoji="0" lang="en-GB" sz="22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2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pilnveide</a:t>
            </a:r>
            <a:br>
              <a:rPr kumimoji="0" lang="en-US" sz="22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br>
            <a:r>
              <a:rPr kumimoji="0" lang="en-GB" sz="22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un </a:t>
            </a:r>
            <a:r>
              <a:rPr kumimoji="0" lang="en-GB" sz="22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aprobācija</a:t>
            </a:r>
            <a:r>
              <a:rPr kumimoji="0" lang="en-GB" sz="22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br>
              <a:rPr kumimoji="0" lang="en-US" sz="22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br>
            <a:br>
              <a:rPr kumimoji="0" lang="en-US"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b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Standarti</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vadlīnijas</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programmas</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un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metodiskie</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līdzekļi</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t.sk.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bērniem</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ar</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speciālām</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vajadzībām</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diagnostikas</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7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instrumenti</a:t>
            </a:r>
            <a:r>
              <a:rPr kumimoji="0" lang="en-GB" sz="17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a:t>
            </a:r>
          </a:p>
        </p:txBody>
      </p:sp>
      <p:sp>
        <p:nvSpPr>
          <p:cNvPr id="14" name="Text Placeholder 8"/>
          <p:cNvSpPr txBox="1">
            <a:spLocks/>
          </p:cNvSpPr>
          <p:nvPr/>
        </p:nvSpPr>
        <p:spPr>
          <a:xfrm>
            <a:off x="3759131" y="4036309"/>
            <a:ext cx="4552884" cy="260686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t">
            <a:normAutofit lnSpcReduction="10000"/>
          </a:bodyPr>
          <a:lst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9pPr>
          </a:lstStyle>
          <a:p>
            <a:pPr marL="0" marR="0" lvl="0" indent="0" algn="l" defTabSz="914400" rtl="0" eaLnBrk="1" fontAlgn="auto" latinLnBrk="0" hangingPunct="1">
              <a:lnSpc>
                <a:spcPct val="110000"/>
              </a:lnSpc>
              <a:spcBef>
                <a:spcPts val="1000"/>
              </a:spcBef>
              <a:spcAft>
                <a:spcPts val="0"/>
              </a:spcAft>
              <a:buClrTx/>
              <a:buSzPct val="100000"/>
              <a:buFont typeface="Arial"/>
              <a:buNone/>
              <a:tabLst/>
              <a:defRPr/>
            </a:pP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Pedagogu</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profesionālā</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pilnveide</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atbalsta</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materiāli</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skolotājiem</a:t>
            </a:r>
            <a:endPar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endParaRPr>
          </a:p>
          <a:p>
            <a:pPr marL="0" marR="0" lvl="0" indent="0" algn="l" defTabSz="914400" rtl="0" eaLnBrk="1" fontAlgn="auto" latinLnBrk="0" hangingPunct="1">
              <a:lnSpc>
                <a:spcPct val="110000"/>
              </a:lnSpc>
              <a:spcBef>
                <a:spcPts val="1000"/>
              </a:spcBef>
              <a:spcAft>
                <a:spcPts val="0"/>
              </a:spcAft>
              <a:buClrTx/>
              <a:buSzPct val="100000"/>
              <a:buFont typeface="Arial"/>
              <a:buNone/>
              <a:tabLst/>
              <a:defRPr/>
            </a:pP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Pedagogu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profesionālā</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pilnveide</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6000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pedagogiem</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t.sk. 100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aprobācijas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izglītības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iestādēs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visu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izglītības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iestāžu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vadības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komandām</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atbalsta</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materiālu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skolotājiem</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izstrāde</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priekšmetu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programmas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materiālu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piemēri</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metodiskie</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materiāli</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e-</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moduļi</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semināri</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itle 1"/>
          <p:cNvSpPr txBox="1">
            <a:spLocks noGrp="1"/>
          </p:cNvSpPr>
          <p:nvPr>
            <p:ph type="title" idx="4294967295"/>
          </p:nvPr>
        </p:nvSpPr>
        <p:spPr>
          <a:xfrm>
            <a:off x="838200" y="637540"/>
            <a:ext cx="9829800" cy="1273175"/>
          </a:xfrm>
          <a:prstGeom prst="rect">
            <a:avLst/>
          </a:prstGeom>
        </p:spPr>
        <p:txBody>
          <a:bodyPr>
            <a:normAutofit fontScale="90000"/>
          </a:bodyPr>
          <a:lstStyle/>
          <a:p>
            <a:pPr algn="l" defTabSz="859536">
              <a:lnSpc>
                <a:spcPct val="100000"/>
              </a:lnSpc>
              <a:defRPr sz="4136"/>
            </a:pPr>
            <a:r>
              <a:rPr dirty="0" err="1"/>
              <a:t>Izglītība</a:t>
            </a:r>
            <a:r>
              <a:rPr dirty="0"/>
              <a:t> </a:t>
            </a:r>
            <a:r>
              <a:rPr dirty="0" err="1"/>
              <a:t>mūsdienīgai</a:t>
            </a:r>
            <a:r>
              <a:rPr dirty="0"/>
              <a:t> </a:t>
            </a:r>
            <a:r>
              <a:rPr dirty="0" err="1"/>
              <a:t>lietpratībai</a:t>
            </a:r>
            <a:r>
              <a:rPr dirty="0"/>
              <a:t>:</a:t>
            </a:r>
            <a:br>
              <a:rPr dirty="0"/>
            </a:br>
            <a:r>
              <a:rPr lang="en-US" dirty="0" err="1"/>
              <a:t>mācību</a:t>
            </a:r>
            <a:r>
              <a:rPr lang="en-US" dirty="0"/>
              <a:t> </a:t>
            </a:r>
            <a:r>
              <a:rPr lang="en-US" dirty="0" err="1"/>
              <a:t>satura</a:t>
            </a:r>
            <a:r>
              <a:rPr lang="en-US" dirty="0"/>
              <a:t> un </a:t>
            </a:r>
            <a:r>
              <a:rPr lang="en-US" dirty="0" err="1"/>
              <a:t>pieejas</a:t>
            </a:r>
            <a:r>
              <a:rPr lang="en-US" dirty="0"/>
              <a:t> </a:t>
            </a:r>
            <a:r>
              <a:rPr lang="en-US" dirty="0" err="1"/>
              <a:t>apraksts</a:t>
            </a:r>
            <a:endParaRPr dirty="0"/>
          </a:p>
        </p:txBody>
      </p:sp>
      <p:sp>
        <p:nvSpPr>
          <p:cNvPr id="433" name="Text Placeholder 3"/>
          <p:cNvSpPr txBox="1">
            <a:spLocks noGrp="1"/>
          </p:cNvSpPr>
          <p:nvPr>
            <p:ph type="body" idx="4294967295"/>
          </p:nvPr>
        </p:nvSpPr>
        <p:spPr>
          <a:xfrm>
            <a:off x="838200" y="1923107"/>
            <a:ext cx="10515600" cy="4673636"/>
          </a:xfrm>
          <a:prstGeom prst="rect">
            <a:avLst/>
          </a:prstGeom>
        </p:spPr>
        <p:txBody>
          <a:bodyPr>
            <a:normAutofit lnSpcReduction="10000"/>
          </a:bodyPr>
          <a:lstStyle/>
          <a:p>
            <a:pPr marL="0" indent="0" defTabSz="795527">
              <a:lnSpc>
                <a:spcPct val="100000"/>
              </a:lnSpc>
              <a:spcBef>
                <a:spcPts val="800"/>
              </a:spcBef>
              <a:buSzPct val="45000"/>
              <a:buNone/>
              <a:defRPr sz="1914"/>
            </a:pPr>
            <a:r>
              <a:rPr sz="2300" dirty="0" err="1"/>
              <a:t>Uz</a:t>
            </a:r>
            <a:r>
              <a:rPr sz="2300" dirty="0"/>
              <a:t> </a:t>
            </a:r>
            <a:r>
              <a:rPr sz="2300" dirty="0" err="1"/>
              <a:t>šī</a:t>
            </a:r>
            <a:r>
              <a:rPr sz="2300" dirty="0"/>
              <a:t> </a:t>
            </a:r>
            <a:r>
              <a:rPr sz="2300" dirty="0" err="1"/>
              <a:t>dokumenta</a:t>
            </a:r>
            <a:r>
              <a:rPr sz="2300" dirty="0"/>
              <a:t> </a:t>
            </a:r>
            <a:r>
              <a:rPr sz="2300" dirty="0" err="1"/>
              <a:t>pamata</a:t>
            </a:r>
            <a:r>
              <a:rPr sz="2300" dirty="0"/>
              <a:t> </a:t>
            </a:r>
            <a:r>
              <a:rPr sz="2300" b="1" dirty="0" err="1"/>
              <a:t>Ministru</a:t>
            </a:r>
            <a:r>
              <a:rPr sz="2300" b="1" dirty="0"/>
              <a:t> </a:t>
            </a:r>
            <a:r>
              <a:rPr sz="2300" b="1" dirty="0" err="1"/>
              <a:t>kabinetā</a:t>
            </a:r>
            <a:r>
              <a:rPr sz="2300" b="1" dirty="0"/>
              <a:t> (MK)</a:t>
            </a:r>
            <a:r>
              <a:rPr lang="en-US" sz="2300" b="1" dirty="0"/>
              <a:t> </a:t>
            </a:r>
            <a:r>
              <a:rPr lang="lv-LV" sz="2300" b="1" dirty="0"/>
              <a:t>apstiprināti/tiks </a:t>
            </a:r>
            <a:r>
              <a:rPr sz="2300" b="1" dirty="0" err="1"/>
              <a:t>iesnieg</a:t>
            </a:r>
            <a:r>
              <a:rPr lang="lv-LV" sz="2300" b="1" dirty="0"/>
              <a:t>ti apstiprināšanai</a:t>
            </a:r>
            <a:r>
              <a:rPr sz="2300" dirty="0"/>
              <a:t>:</a:t>
            </a:r>
          </a:p>
          <a:p>
            <a:pPr marL="683514" lvl="1" indent="-285750" defTabSz="795527">
              <a:lnSpc>
                <a:spcPct val="100000"/>
              </a:lnSpc>
              <a:spcBef>
                <a:spcPts val="800"/>
              </a:spcBef>
              <a:buSzPct val="45000"/>
              <a:buFont typeface="Arial" panose="020B0604020202020204" pitchFamily="34" charset="0"/>
              <a:buChar char="•"/>
              <a:defRPr sz="1914"/>
            </a:pPr>
            <a:r>
              <a:rPr sz="2300" dirty="0" err="1"/>
              <a:t>pirmsskolas</a:t>
            </a:r>
            <a:r>
              <a:rPr sz="2300" dirty="0"/>
              <a:t> </a:t>
            </a:r>
            <a:r>
              <a:rPr sz="2300" dirty="0" err="1"/>
              <a:t>izglītības</a:t>
            </a:r>
            <a:r>
              <a:rPr sz="2300" dirty="0"/>
              <a:t> </a:t>
            </a:r>
            <a:r>
              <a:rPr sz="2300" dirty="0" err="1"/>
              <a:t>vadlīnijas</a:t>
            </a:r>
            <a:r>
              <a:rPr lang="en-US" sz="2300" dirty="0"/>
              <a:t> </a:t>
            </a:r>
            <a:r>
              <a:rPr lang="en-US" sz="2300" dirty="0">
                <a:solidFill>
                  <a:srgbClr val="FF0000"/>
                </a:solidFill>
              </a:rPr>
              <a:t>(</a:t>
            </a:r>
            <a:r>
              <a:rPr lang="lv-LV" sz="2300" dirty="0">
                <a:solidFill>
                  <a:srgbClr val="FF0000"/>
                </a:solidFill>
              </a:rPr>
              <a:t>apstiprinātas MK 20</a:t>
            </a:r>
            <a:r>
              <a:rPr lang="en-US" sz="2300" dirty="0">
                <a:solidFill>
                  <a:srgbClr val="FF0000"/>
                </a:solidFill>
              </a:rPr>
              <a:t>18.gada</a:t>
            </a:r>
            <a:r>
              <a:rPr lang="lv-LV" sz="2300" dirty="0">
                <a:solidFill>
                  <a:srgbClr val="FF0000"/>
                </a:solidFill>
              </a:rPr>
              <a:t> novembrī</a:t>
            </a:r>
            <a:r>
              <a:rPr lang="en-US" sz="2300" dirty="0">
                <a:solidFill>
                  <a:srgbClr val="FF0000"/>
                </a:solidFill>
              </a:rPr>
              <a:t>)</a:t>
            </a:r>
            <a:r>
              <a:rPr sz="2300" dirty="0"/>
              <a:t>, </a:t>
            </a:r>
          </a:p>
          <a:p>
            <a:pPr marL="683514" lvl="1" indent="-285750" defTabSz="795527">
              <a:lnSpc>
                <a:spcPct val="100000"/>
              </a:lnSpc>
              <a:spcBef>
                <a:spcPts val="800"/>
              </a:spcBef>
              <a:buSzPct val="45000"/>
              <a:buFont typeface="Arial" panose="020B0604020202020204" pitchFamily="34" charset="0"/>
              <a:buChar char="•"/>
              <a:defRPr sz="1914"/>
            </a:pPr>
            <a:r>
              <a:rPr sz="2300" dirty="0" err="1"/>
              <a:t>pamatizglītības</a:t>
            </a:r>
            <a:r>
              <a:rPr sz="2300" dirty="0"/>
              <a:t> </a:t>
            </a:r>
            <a:r>
              <a:rPr sz="2300" dirty="0" err="1"/>
              <a:t>standar</a:t>
            </a:r>
            <a:r>
              <a:rPr lang="lv-LV" sz="2300" dirty="0"/>
              <a:t>ts</a:t>
            </a:r>
            <a:r>
              <a:rPr sz="2300" dirty="0"/>
              <a:t> </a:t>
            </a:r>
            <a:r>
              <a:rPr lang="en-US" sz="2300" dirty="0">
                <a:solidFill>
                  <a:srgbClr val="FF0000"/>
                </a:solidFill>
              </a:rPr>
              <a:t>(</a:t>
            </a:r>
            <a:r>
              <a:rPr lang="lv-LV" sz="2300" dirty="0">
                <a:solidFill>
                  <a:srgbClr val="FF0000"/>
                </a:solidFill>
              </a:rPr>
              <a:t>apstiprināts MK 2</a:t>
            </a:r>
            <a:r>
              <a:rPr lang="en-US" sz="2300" dirty="0">
                <a:solidFill>
                  <a:srgbClr val="FF0000"/>
                </a:solidFill>
              </a:rPr>
              <a:t>018.gada</a:t>
            </a:r>
            <a:r>
              <a:rPr lang="lv-LV" sz="2300" dirty="0">
                <a:solidFill>
                  <a:srgbClr val="FF0000"/>
                </a:solidFill>
              </a:rPr>
              <a:t> novembrī</a:t>
            </a:r>
            <a:r>
              <a:rPr lang="en-US" sz="2300" dirty="0">
                <a:solidFill>
                  <a:srgbClr val="FF0000"/>
                </a:solidFill>
              </a:rPr>
              <a:t>)</a:t>
            </a:r>
            <a:r>
              <a:rPr lang="en-US" sz="2300" dirty="0"/>
              <a:t>,</a:t>
            </a:r>
            <a:r>
              <a:rPr sz="2300" dirty="0"/>
              <a:t> </a:t>
            </a:r>
          </a:p>
          <a:p>
            <a:pPr marL="683514" lvl="1" indent="-285750" defTabSz="795527">
              <a:lnSpc>
                <a:spcPct val="100000"/>
              </a:lnSpc>
              <a:spcBef>
                <a:spcPts val="800"/>
              </a:spcBef>
              <a:buSzPct val="45000"/>
              <a:buFont typeface="Arial" panose="020B0604020202020204" pitchFamily="34" charset="0"/>
              <a:buChar char="•"/>
              <a:defRPr sz="1914"/>
            </a:pPr>
            <a:r>
              <a:rPr sz="2300" dirty="0" err="1"/>
              <a:t>vispārējās</a:t>
            </a:r>
            <a:r>
              <a:rPr sz="2300" dirty="0"/>
              <a:t> </a:t>
            </a:r>
            <a:r>
              <a:rPr sz="2300" dirty="0" err="1"/>
              <a:t>vidējās</a:t>
            </a:r>
            <a:r>
              <a:rPr sz="2300" dirty="0"/>
              <a:t> </a:t>
            </a:r>
            <a:r>
              <a:rPr sz="2300" dirty="0" err="1"/>
              <a:t>izglītības</a:t>
            </a:r>
            <a:r>
              <a:rPr sz="2300" dirty="0"/>
              <a:t> </a:t>
            </a:r>
            <a:r>
              <a:rPr sz="2300" dirty="0" err="1"/>
              <a:t>standart</a:t>
            </a:r>
            <a:r>
              <a:rPr lang="lv-LV" sz="2300" dirty="0"/>
              <a:t>s</a:t>
            </a:r>
            <a:r>
              <a:rPr lang="en-US" sz="2300" dirty="0"/>
              <a:t> </a:t>
            </a:r>
            <a:r>
              <a:rPr lang="en-US" sz="2300" dirty="0">
                <a:solidFill>
                  <a:srgbClr val="FF0000"/>
                </a:solidFill>
              </a:rPr>
              <a:t>(VISC </a:t>
            </a:r>
            <a:r>
              <a:rPr lang="lv-LV" sz="2300" dirty="0">
                <a:solidFill>
                  <a:srgbClr val="FF0000"/>
                </a:solidFill>
              </a:rPr>
              <a:t>plāno iesniegt </a:t>
            </a:r>
            <a:r>
              <a:rPr lang="en-US" sz="2300" dirty="0">
                <a:solidFill>
                  <a:srgbClr val="FF0000"/>
                </a:solidFill>
              </a:rPr>
              <a:t>IZM </a:t>
            </a:r>
            <a:r>
              <a:rPr lang="lv-LV" sz="2300" dirty="0">
                <a:solidFill>
                  <a:srgbClr val="FF0000"/>
                </a:solidFill>
              </a:rPr>
              <a:t>līdz </a:t>
            </a:r>
            <a:r>
              <a:rPr lang="en-US" sz="2300" dirty="0">
                <a:solidFill>
                  <a:srgbClr val="FF0000"/>
                </a:solidFill>
              </a:rPr>
              <a:t>2018.gada </a:t>
            </a:r>
            <a:r>
              <a:rPr lang="en-US" sz="2300" dirty="0" err="1">
                <a:solidFill>
                  <a:srgbClr val="FF0000"/>
                </a:solidFill>
              </a:rPr>
              <a:t>beigā</a:t>
            </a:r>
            <a:r>
              <a:rPr lang="lv-LV" sz="2300" dirty="0">
                <a:solidFill>
                  <a:srgbClr val="FF0000"/>
                </a:solidFill>
              </a:rPr>
              <a:t>m</a:t>
            </a:r>
            <a:r>
              <a:rPr lang="en-US" sz="2300" dirty="0">
                <a:solidFill>
                  <a:srgbClr val="FF0000"/>
                </a:solidFill>
              </a:rPr>
              <a:t>)</a:t>
            </a:r>
            <a:r>
              <a:rPr lang="en-US" sz="2300" dirty="0"/>
              <a:t>.</a:t>
            </a:r>
            <a:br>
              <a:rPr lang="lv-LV" sz="2300" dirty="0"/>
            </a:br>
            <a:endParaRPr lang="lv-LV" sz="2300" dirty="0"/>
          </a:p>
          <a:p>
            <a:pPr marL="0" indent="0" defTabSz="795527">
              <a:lnSpc>
                <a:spcPct val="100000"/>
              </a:lnSpc>
              <a:spcBef>
                <a:spcPts val="800"/>
              </a:spcBef>
              <a:buSzPct val="45000"/>
              <a:buNone/>
              <a:defRPr sz="1914"/>
            </a:pPr>
            <a:r>
              <a:rPr sz="2300" dirty="0"/>
              <a:t>MK </a:t>
            </a:r>
            <a:r>
              <a:rPr sz="2300" dirty="0" err="1"/>
              <a:t>noteikumi</a:t>
            </a:r>
            <a:r>
              <a:rPr sz="2300" dirty="0"/>
              <a:t> </a:t>
            </a:r>
            <a:r>
              <a:rPr sz="2300" dirty="0" err="1"/>
              <a:t>noteiks</a:t>
            </a:r>
            <a:r>
              <a:rPr sz="2300" dirty="0"/>
              <a:t>, </a:t>
            </a:r>
            <a:r>
              <a:rPr sz="2300" b="1" dirty="0" err="1"/>
              <a:t>kādas</a:t>
            </a:r>
            <a:r>
              <a:rPr sz="2300" b="1" dirty="0"/>
              <a:t> </a:t>
            </a:r>
            <a:r>
              <a:rPr sz="2300" b="1" dirty="0" err="1"/>
              <a:t>prasmes</a:t>
            </a:r>
            <a:r>
              <a:rPr sz="2300" b="1" dirty="0"/>
              <a:t>, </a:t>
            </a:r>
            <a:r>
              <a:rPr sz="2300" b="1" dirty="0" err="1"/>
              <a:t>zināšanas</a:t>
            </a:r>
            <a:r>
              <a:rPr sz="2300" b="1" dirty="0"/>
              <a:t> un </a:t>
            </a:r>
            <a:r>
              <a:rPr sz="2300" b="1" dirty="0" err="1"/>
              <a:t>attieksmes</a:t>
            </a:r>
            <a:r>
              <a:rPr sz="2300" b="1" dirty="0"/>
              <a:t> </a:t>
            </a:r>
            <a:r>
              <a:rPr sz="2300" b="1" dirty="0" err="1"/>
              <a:t>jāiemācās</a:t>
            </a:r>
            <a:r>
              <a:rPr sz="2300" b="1" dirty="0"/>
              <a:t> </a:t>
            </a:r>
            <a:r>
              <a:rPr sz="2300" b="1" dirty="0" err="1"/>
              <a:t>bērniem</a:t>
            </a:r>
            <a:r>
              <a:rPr sz="2300" b="1" dirty="0"/>
              <a:t> un</a:t>
            </a:r>
            <a:r>
              <a:rPr lang="lv-LV" sz="2300" b="1" dirty="0"/>
              <a:t> </a:t>
            </a:r>
            <a:r>
              <a:rPr sz="2300" b="1" dirty="0" err="1"/>
              <a:t>jauniešiem</a:t>
            </a:r>
            <a:r>
              <a:rPr sz="2300" b="1" dirty="0"/>
              <a:t>,</a:t>
            </a:r>
            <a:r>
              <a:rPr sz="2300" dirty="0"/>
              <a:t> </a:t>
            </a:r>
            <a:r>
              <a:rPr sz="2300" dirty="0" err="1"/>
              <a:t>beidzot</a:t>
            </a:r>
            <a:r>
              <a:rPr sz="2300" dirty="0"/>
              <a:t> </a:t>
            </a:r>
            <a:r>
              <a:rPr sz="2300" dirty="0" err="1"/>
              <a:t>pirmsskolu</a:t>
            </a:r>
            <a:r>
              <a:rPr sz="2300" dirty="0"/>
              <a:t>, 3., 6., 9. un 12. </a:t>
            </a:r>
            <a:r>
              <a:rPr sz="2300" dirty="0" err="1"/>
              <a:t>klasi</a:t>
            </a:r>
            <a:r>
              <a:rPr sz="2300" dirty="0"/>
              <a:t>. </a:t>
            </a:r>
            <a:br>
              <a:rPr lang="lv-LV" sz="2300" dirty="0"/>
            </a:br>
            <a:endParaRPr sz="2300" dirty="0"/>
          </a:p>
          <a:p>
            <a:pPr marL="0" indent="0" defTabSz="795527">
              <a:lnSpc>
                <a:spcPct val="100000"/>
              </a:lnSpc>
              <a:spcBef>
                <a:spcPts val="800"/>
              </a:spcBef>
              <a:buSzPct val="45000"/>
              <a:buNone/>
              <a:defRPr sz="1914"/>
            </a:pPr>
            <a:r>
              <a:rPr sz="2300" dirty="0" err="1"/>
              <a:t>Veids</a:t>
            </a:r>
            <a:r>
              <a:rPr sz="2300" dirty="0"/>
              <a:t>, </a:t>
            </a:r>
            <a:r>
              <a:rPr sz="2300" b="1" dirty="0" err="1"/>
              <a:t>kā</a:t>
            </a:r>
            <a:r>
              <a:rPr sz="2300" b="1" dirty="0"/>
              <a:t> </a:t>
            </a:r>
            <a:r>
              <a:rPr sz="2300" b="1" dirty="0" err="1"/>
              <a:t>rezultātu</a:t>
            </a:r>
            <a:r>
              <a:rPr sz="2300" b="1" dirty="0"/>
              <a:t> </a:t>
            </a:r>
            <a:r>
              <a:rPr sz="2300" b="1" dirty="0" err="1"/>
              <a:t>sasniegt</a:t>
            </a:r>
            <a:r>
              <a:rPr sz="2300" dirty="0"/>
              <a:t>, </a:t>
            </a:r>
            <a:r>
              <a:rPr sz="2300" b="1" dirty="0" err="1"/>
              <a:t>būs</a:t>
            </a:r>
            <a:r>
              <a:rPr sz="2300" b="1" dirty="0"/>
              <a:t> </a:t>
            </a:r>
            <a:r>
              <a:rPr sz="2300" b="1" dirty="0" err="1"/>
              <a:t>katras</a:t>
            </a:r>
            <a:r>
              <a:rPr sz="2300" b="1" dirty="0"/>
              <a:t> </a:t>
            </a:r>
            <a:r>
              <a:rPr sz="2300" b="1" dirty="0" err="1"/>
              <a:t>skolas</a:t>
            </a:r>
            <a:r>
              <a:rPr sz="2300" b="1" dirty="0"/>
              <a:t> un </a:t>
            </a:r>
            <a:r>
              <a:rPr sz="2300" b="1" dirty="0" err="1"/>
              <a:t>skolotāja</a:t>
            </a:r>
            <a:r>
              <a:rPr sz="2300" b="1" dirty="0"/>
              <a:t> </a:t>
            </a:r>
            <a:r>
              <a:rPr sz="2300" b="1" dirty="0" err="1"/>
              <a:t>izvēle</a:t>
            </a:r>
            <a:r>
              <a:rPr sz="2300" b="1" dirty="0"/>
              <a:t> un </a:t>
            </a:r>
            <a:r>
              <a:rPr sz="2300" b="1" dirty="0" err="1"/>
              <a:t>atbildība</a:t>
            </a:r>
            <a:r>
              <a:rPr sz="2300" dirty="0"/>
              <a:t>. </a:t>
            </a:r>
            <a:br>
              <a:rPr sz="1800" dirty="0"/>
            </a:br>
            <a:endParaRPr sz="1800" dirty="0"/>
          </a:p>
        </p:txBody>
      </p:sp>
    </p:spTree>
    <p:extLst>
      <p:ext uri="{BB962C8B-B14F-4D97-AF65-F5344CB8AC3E}">
        <p14:creationId xmlns:p14="http://schemas.microsoft.com/office/powerpoint/2010/main" val="21341697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30128" y="428500"/>
            <a:ext cx="10131744" cy="5846154"/>
            <a:chOff x="1030128" y="428500"/>
            <a:chExt cx="10131744" cy="5846154"/>
          </a:xfrm>
        </p:grpSpPr>
        <p:sp>
          <p:nvSpPr>
            <p:cNvPr id="26" name="Title 16">
              <a:extLst>
                <a:ext uri="{FF2B5EF4-FFF2-40B4-BE49-F238E27FC236}">
                  <a16:creationId xmlns:a16="http://schemas.microsoft.com/office/drawing/2014/main" id="{A6818D5B-74A9-4A4B-A391-044A9E0E7AAA}"/>
                </a:ext>
              </a:extLst>
            </p:cNvPr>
            <p:cNvSpPr txBox="1">
              <a:spLocks/>
            </p:cNvSpPr>
            <p:nvPr/>
          </p:nvSpPr>
          <p:spPr>
            <a:xfrm>
              <a:off x="1030128" y="428500"/>
              <a:ext cx="10131744" cy="114516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marL="0" marR="0" indent="0" algn="l" defTabSz="914400" latinLnBrk="0">
                <a:lnSpc>
                  <a:spcPct val="90000"/>
                </a:lnSpc>
                <a:spcBef>
                  <a:spcPts val="0"/>
                </a:spcBef>
                <a:spcAft>
                  <a:spcPts val="0"/>
                </a:spcAft>
                <a:buClrTx/>
                <a:buSzTx/>
                <a:buFontTx/>
                <a:buNone/>
                <a:tabLst/>
                <a:defRPr sz="44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a:lstStyle>
            <a:p>
              <a:pPr hangingPunct="1">
                <a:defRPr/>
              </a:pPr>
              <a:r>
                <a:rPr lang="lv-LV" sz="3700" dirty="0"/>
                <a:t>Mācību satura plānošanas līmeņi</a:t>
              </a:r>
              <a:endParaRPr lang="en-GB" sz="3700" dirty="0"/>
            </a:p>
          </p:txBody>
        </p:sp>
        <p:sp>
          <p:nvSpPr>
            <p:cNvPr id="37" name="Taisnstūris 36">
              <a:extLst>
                <a:ext uri="{FF2B5EF4-FFF2-40B4-BE49-F238E27FC236}">
                  <a16:creationId xmlns:a16="http://schemas.microsoft.com/office/drawing/2014/main" id="{FE2E50D7-F3DC-455A-BFA0-4185EDB3A838}"/>
                </a:ext>
              </a:extLst>
            </p:cNvPr>
            <p:cNvSpPr/>
            <p:nvPr/>
          </p:nvSpPr>
          <p:spPr>
            <a:xfrm>
              <a:off x="3282560" y="1596796"/>
              <a:ext cx="7824567" cy="1754326"/>
            </a:xfrm>
            <a:prstGeom prst="rect">
              <a:avLst/>
            </a:prstGeom>
          </p:spPr>
          <p:txBody>
            <a:bodyPr wrap="square">
              <a:spAutoFit/>
            </a:bodyPr>
            <a:lstStyle/>
            <a:p>
              <a:pPr algn="ctr" hangingPunct="1">
                <a:lnSpc>
                  <a:spcPct val="100000"/>
                </a:lnSpc>
              </a:pPr>
              <a:r>
                <a:rPr lang="lv-LV" sz="2400" b="1" kern="1200" dirty="0">
                  <a:solidFill>
                    <a:srgbClr val="7030A0"/>
                  </a:solidFill>
                  <a:latin typeface="Arial" charset="0"/>
                  <a:ea typeface="Arial" charset="0"/>
                  <a:cs typeface="Arial" charset="0"/>
                </a:rPr>
                <a:t>Pirmsskolas izglītības vadlīnijas</a:t>
              </a:r>
            </a:p>
            <a:p>
              <a:pPr algn="ctr" hangingPunct="1">
                <a:lnSpc>
                  <a:spcPct val="100000"/>
                </a:lnSpc>
              </a:pPr>
              <a:r>
                <a:rPr lang="lv-LV" sz="2400" b="1" kern="1200" dirty="0">
                  <a:solidFill>
                    <a:srgbClr val="7030A0"/>
                  </a:solidFill>
                  <a:latin typeface="Arial" charset="0"/>
                  <a:ea typeface="Arial" charset="0"/>
                  <a:cs typeface="Arial" charset="0"/>
                </a:rPr>
                <a:t>Pamatizglītības standarts</a:t>
              </a:r>
              <a:br>
                <a:rPr lang="lv-LV" sz="2400" b="1" kern="1200" dirty="0">
                  <a:solidFill>
                    <a:srgbClr val="7030A0"/>
                  </a:solidFill>
                  <a:latin typeface="Arial" charset="0"/>
                  <a:ea typeface="Arial" charset="0"/>
                  <a:cs typeface="Arial" charset="0"/>
                </a:rPr>
              </a:br>
              <a:r>
                <a:rPr lang="lv-LV" sz="2400" b="1" kern="1200" dirty="0">
                  <a:solidFill>
                    <a:srgbClr val="7030A0"/>
                  </a:solidFill>
                  <a:latin typeface="Arial" charset="0"/>
                  <a:ea typeface="Arial" charset="0"/>
                  <a:cs typeface="Arial" charset="0"/>
                </a:rPr>
                <a:t>Vispārējās vidējās izglītības standarts </a:t>
              </a:r>
            </a:p>
            <a:p>
              <a:pPr algn="ctr" hangingPunct="1">
                <a:lnSpc>
                  <a:spcPct val="100000"/>
                </a:lnSpc>
              </a:pPr>
              <a:r>
                <a:rPr lang="lv-LV" sz="1800" kern="1200" dirty="0">
                  <a:solidFill>
                    <a:srgbClr val="7030A0"/>
                  </a:solidFill>
                  <a:latin typeface="Arial" charset="0"/>
                  <a:ea typeface="Arial" charset="0"/>
                  <a:cs typeface="Arial" charset="0"/>
                </a:rPr>
                <a:t>(ietver mācību jomu standartus; </a:t>
              </a:r>
            </a:p>
            <a:p>
              <a:pPr algn="ctr" hangingPunct="1">
                <a:lnSpc>
                  <a:spcPct val="100000"/>
                </a:lnSpc>
              </a:pPr>
              <a:r>
                <a:rPr lang="lv-LV" sz="1800" kern="1200" dirty="0">
                  <a:solidFill>
                    <a:srgbClr val="7030A0"/>
                  </a:solidFill>
                  <a:latin typeface="Arial" charset="0"/>
                  <a:ea typeface="Arial" charset="0"/>
                  <a:cs typeface="Arial" charset="0"/>
                </a:rPr>
                <a:t>pašlaik </a:t>
              </a:r>
              <a:r>
                <a:rPr lang="mr-IN" sz="1800" kern="1200" dirty="0">
                  <a:solidFill>
                    <a:srgbClr val="7030A0"/>
                  </a:solidFill>
                  <a:latin typeface="Arial" charset="0"/>
                  <a:ea typeface="Arial" charset="0"/>
                  <a:cs typeface="Arial" charset="0"/>
                </a:rPr>
                <a:t>–</a:t>
              </a:r>
              <a:r>
                <a:rPr lang="lv-LV" sz="1800" kern="1200" dirty="0">
                  <a:solidFill>
                    <a:srgbClr val="7030A0"/>
                  </a:solidFill>
                  <a:latin typeface="Arial" charset="0"/>
                  <a:ea typeface="Arial" charset="0"/>
                  <a:cs typeface="Arial" charset="0"/>
                </a:rPr>
                <a:t> mācību priekšmetu standartus)</a:t>
              </a:r>
            </a:p>
          </p:txBody>
        </p:sp>
        <p:sp>
          <p:nvSpPr>
            <p:cNvPr id="39" name="Taisnstūris 38">
              <a:extLst>
                <a:ext uri="{FF2B5EF4-FFF2-40B4-BE49-F238E27FC236}">
                  <a16:creationId xmlns:a16="http://schemas.microsoft.com/office/drawing/2014/main" id="{F03CC448-1E95-4832-AB33-949C8FD251A4}"/>
                </a:ext>
              </a:extLst>
            </p:cNvPr>
            <p:cNvSpPr/>
            <p:nvPr/>
          </p:nvSpPr>
          <p:spPr>
            <a:xfrm>
              <a:off x="4146844" y="3494358"/>
              <a:ext cx="6096000" cy="738664"/>
            </a:xfrm>
            <a:prstGeom prst="rect">
              <a:avLst/>
            </a:prstGeom>
          </p:spPr>
          <p:txBody>
            <a:bodyPr>
              <a:spAutoFit/>
            </a:bodyPr>
            <a:lstStyle/>
            <a:p>
              <a:pPr algn="ctr" hangingPunct="1">
                <a:lnSpc>
                  <a:spcPct val="100000"/>
                </a:lnSpc>
              </a:pPr>
              <a:r>
                <a:rPr lang="lv-LV" sz="2400" b="1" kern="1200" dirty="0">
                  <a:solidFill>
                    <a:srgbClr val="7030A0"/>
                  </a:solidFill>
                  <a:latin typeface="Arial" charset="0"/>
                  <a:ea typeface="Arial" charset="0"/>
                  <a:cs typeface="Arial" charset="0"/>
                </a:rPr>
                <a:t>Mācību priekšmetu programmas</a:t>
              </a:r>
            </a:p>
            <a:p>
              <a:pPr algn="ctr" hangingPunct="1">
                <a:lnSpc>
                  <a:spcPct val="100000"/>
                </a:lnSpc>
              </a:pPr>
              <a:r>
                <a:rPr lang="lv-LV" sz="1800" kern="1200" dirty="0">
                  <a:solidFill>
                    <a:srgbClr val="7030A0"/>
                  </a:solidFill>
                  <a:latin typeface="Arial" charset="0"/>
                  <a:ea typeface="Arial" charset="0"/>
                  <a:cs typeface="Arial" charset="0"/>
                </a:rPr>
                <a:t>VISC paraugi, var veidot skolas, skolotāji</a:t>
              </a:r>
              <a:endParaRPr lang="en-US" sz="1800" kern="1200" dirty="0">
                <a:solidFill>
                  <a:srgbClr val="7030A0"/>
                </a:solidFill>
                <a:latin typeface="Arial" charset="0"/>
                <a:ea typeface="Arial" charset="0"/>
                <a:cs typeface="Arial" charset="0"/>
              </a:endParaRPr>
            </a:p>
          </p:txBody>
        </p:sp>
        <p:sp>
          <p:nvSpPr>
            <p:cNvPr id="40" name="Taisnstūris 39">
              <a:extLst>
                <a:ext uri="{FF2B5EF4-FFF2-40B4-BE49-F238E27FC236}">
                  <a16:creationId xmlns:a16="http://schemas.microsoft.com/office/drawing/2014/main" id="{9A31891E-D603-4915-8B73-D23F99129E66}"/>
                </a:ext>
              </a:extLst>
            </p:cNvPr>
            <p:cNvSpPr/>
            <p:nvPr/>
          </p:nvSpPr>
          <p:spPr>
            <a:xfrm>
              <a:off x="4359766" y="4451183"/>
              <a:ext cx="6096000" cy="738664"/>
            </a:xfrm>
            <a:prstGeom prst="rect">
              <a:avLst/>
            </a:prstGeom>
          </p:spPr>
          <p:txBody>
            <a:bodyPr>
              <a:spAutoFit/>
            </a:bodyPr>
            <a:lstStyle/>
            <a:p>
              <a:pPr algn="ctr" hangingPunct="1">
                <a:lnSpc>
                  <a:spcPct val="100000"/>
                </a:lnSpc>
              </a:pPr>
              <a:r>
                <a:rPr lang="lv-LV" sz="2400" b="1" kern="1200" dirty="0">
                  <a:solidFill>
                    <a:srgbClr val="7030A0"/>
                  </a:solidFill>
                  <a:latin typeface="Arial" charset="0"/>
                  <a:ea typeface="Arial" charset="0"/>
                  <a:cs typeface="Arial" charset="0"/>
                </a:rPr>
                <a:t>Tematiskie plāni mācību priekšmetā</a:t>
              </a:r>
            </a:p>
            <a:p>
              <a:pPr algn="ctr" hangingPunct="1">
                <a:lnSpc>
                  <a:spcPct val="100000"/>
                </a:lnSpc>
              </a:pPr>
              <a:r>
                <a:rPr lang="lv-LV" sz="1800" kern="1200" dirty="0">
                  <a:solidFill>
                    <a:srgbClr val="7030A0"/>
                  </a:solidFill>
                  <a:latin typeface="Arial" charset="0"/>
                  <a:ea typeface="Arial" charset="0"/>
                  <a:cs typeface="Arial" charset="0"/>
                </a:rPr>
                <a:t>veido skolas, skolotāji</a:t>
              </a:r>
              <a:endParaRPr lang="en-US" sz="1800" kern="1200" dirty="0">
                <a:solidFill>
                  <a:srgbClr val="7030A0"/>
                </a:solidFill>
                <a:latin typeface="Arial" charset="0"/>
                <a:ea typeface="Arial" charset="0"/>
                <a:cs typeface="Arial" charset="0"/>
              </a:endParaRPr>
            </a:p>
          </p:txBody>
        </p:sp>
        <p:sp>
          <p:nvSpPr>
            <p:cNvPr id="41" name="Taisnstūris 40">
              <a:extLst>
                <a:ext uri="{FF2B5EF4-FFF2-40B4-BE49-F238E27FC236}">
                  <a16:creationId xmlns:a16="http://schemas.microsoft.com/office/drawing/2014/main" id="{781A08D3-DA27-45C8-A368-D8217F04D493}"/>
                </a:ext>
              </a:extLst>
            </p:cNvPr>
            <p:cNvSpPr/>
            <p:nvPr/>
          </p:nvSpPr>
          <p:spPr>
            <a:xfrm>
              <a:off x="4146844" y="5408008"/>
              <a:ext cx="6096000" cy="738664"/>
            </a:xfrm>
            <a:prstGeom prst="rect">
              <a:avLst/>
            </a:prstGeom>
          </p:spPr>
          <p:txBody>
            <a:bodyPr>
              <a:spAutoFit/>
            </a:bodyPr>
            <a:lstStyle/>
            <a:p>
              <a:pPr algn="ctr" hangingPunct="1">
                <a:lnSpc>
                  <a:spcPct val="100000"/>
                </a:lnSpc>
              </a:pPr>
              <a:r>
                <a:rPr lang="lv-LV" sz="2400" b="1" kern="1200" dirty="0">
                  <a:solidFill>
                    <a:srgbClr val="7030A0"/>
                  </a:solidFill>
                  <a:latin typeface="Arial" charset="0"/>
                  <a:ea typeface="Arial" charset="0"/>
                  <a:cs typeface="Arial" charset="0"/>
                </a:rPr>
                <a:t>Stundu plāni</a:t>
              </a:r>
            </a:p>
            <a:p>
              <a:pPr algn="ctr" hangingPunct="1">
                <a:lnSpc>
                  <a:spcPct val="100000"/>
                </a:lnSpc>
              </a:pPr>
              <a:r>
                <a:rPr lang="lv-LV" sz="1800" kern="1200" dirty="0">
                  <a:solidFill>
                    <a:srgbClr val="7030A0"/>
                  </a:solidFill>
                  <a:latin typeface="Arial" charset="0"/>
                  <a:ea typeface="Arial" charset="0"/>
                  <a:cs typeface="Arial" charset="0"/>
                </a:rPr>
                <a:t>veido skolotāji</a:t>
              </a:r>
              <a:endParaRPr lang="en-US" sz="1800" kern="1200" dirty="0">
                <a:solidFill>
                  <a:srgbClr val="7030A0"/>
                </a:solidFill>
                <a:latin typeface="Arial" charset="0"/>
                <a:ea typeface="Arial" charset="0"/>
                <a:cs typeface="Arial" charset="0"/>
              </a:endParaRPr>
            </a:p>
          </p:txBody>
        </p:sp>
        <p:grpSp>
          <p:nvGrpSpPr>
            <p:cNvPr id="3" name="Group 2"/>
            <p:cNvGrpSpPr>
              <a:grpSpLocks noChangeAspect="1"/>
            </p:cNvGrpSpPr>
            <p:nvPr/>
          </p:nvGrpSpPr>
          <p:grpSpPr>
            <a:xfrm>
              <a:off x="1155469" y="2092642"/>
              <a:ext cx="2788667" cy="4182012"/>
              <a:chOff x="1131405" y="1757253"/>
              <a:chExt cx="3309730" cy="4963422"/>
            </a:xfrm>
          </p:grpSpPr>
          <p:sp>
            <p:nvSpPr>
              <p:cNvPr id="27" name="Vienādsānu trīsstūris 26">
                <a:extLst>
                  <a:ext uri="{FF2B5EF4-FFF2-40B4-BE49-F238E27FC236}">
                    <a16:creationId xmlns:a16="http://schemas.microsoft.com/office/drawing/2014/main" id="{7512A94C-01EE-4AEB-9CD6-F8D0376A3D87}"/>
                  </a:ext>
                </a:extLst>
              </p:cNvPr>
              <p:cNvSpPr/>
              <p:nvPr/>
            </p:nvSpPr>
            <p:spPr>
              <a:xfrm>
                <a:off x="1131405" y="1797010"/>
                <a:ext cx="3309730" cy="4923665"/>
              </a:xfrm>
              <a:prstGeom prst="triangl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endParaRPr lang="en-US" sz="1800" kern="1200">
                  <a:solidFill>
                    <a:prstClr val="white"/>
                  </a:solidFill>
                </a:endParaRPr>
              </a:p>
            </p:txBody>
          </p:sp>
          <p:sp>
            <p:nvSpPr>
              <p:cNvPr id="30" name="Vienādsānu trīsstūris 29">
                <a:extLst>
                  <a:ext uri="{FF2B5EF4-FFF2-40B4-BE49-F238E27FC236}">
                    <a16:creationId xmlns:a16="http://schemas.microsoft.com/office/drawing/2014/main" id="{E95CE445-4A6A-4987-86C5-67BE6030433D}"/>
                  </a:ext>
                </a:extLst>
              </p:cNvPr>
              <p:cNvSpPr/>
              <p:nvPr/>
            </p:nvSpPr>
            <p:spPr>
              <a:xfrm>
                <a:off x="2294283" y="1757253"/>
                <a:ext cx="1003852" cy="1550505"/>
              </a:xfrm>
              <a:prstGeom prst="triangle">
                <a:avLst/>
              </a:prstGeom>
              <a:solidFill>
                <a:srgbClr val="FF00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lnSpc>
                    <a:spcPct val="100000"/>
                  </a:lnSpc>
                </a:pPr>
                <a:endParaRPr lang="en-US" sz="1800" kern="1200">
                  <a:solidFill>
                    <a:prstClr val="white"/>
                  </a:solidFill>
                </a:endParaRPr>
              </a:p>
            </p:txBody>
          </p:sp>
          <p:cxnSp>
            <p:nvCxnSpPr>
              <p:cNvPr id="43" name="Taisns savienotājs 42">
                <a:extLst>
                  <a:ext uri="{FF2B5EF4-FFF2-40B4-BE49-F238E27FC236}">
                    <a16:creationId xmlns:a16="http://schemas.microsoft.com/office/drawing/2014/main" id="{7964339F-577A-43E4-A907-6834C7FED0C7}"/>
                  </a:ext>
                </a:extLst>
              </p:cNvPr>
              <p:cNvCxnSpPr>
                <a:cxnSpLocks/>
              </p:cNvCxnSpPr>
              <p:nvPr/>
            </p:nvCxnSpPr>
            <p:spPr>
              <a:xfrm>
                <a:off x="1876839" y="4467565"/>
                <a:ext cx="177910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Taisns savienotājs 44">
                <a:extLst>
                  <a:ext uri="{FF2B5EF4-FFF2-40B4-BE49-F238E27FC236}">
                    <a16:creationId xmlns:a16="http://schemas.microsoft.com/office/drawing/2014/main" id="{7BABF4EC-0A3F-4410-8B7F-30FB6EC0A01C}"/>
                  </a:ext>
                </a:extLst>
              </p:cNvPr>
              <p:cNvCxnSpPr>
                <a:cxnSpLocks/>
              </p:cNvCxnSpPr>
              <p:nvPr/>
            </p:nvCxnSpPr>
            <p:spPr>
              <a:xfrm>
                <a:off x="1519031" y="5607251"/>
                <a:ext cx="256429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p:nvPr/>
          </p:nvCxnSpPr>
          <p:spPr>
            <a:xfrm flipH="1">
              <a:off x="3642659" y="2899611"/>
              <a:ext cx="628552" cy="0"/>
            </a:xfrm>
            <a:prstGeom prst="straightConnector1">
              <a:avLst/>
            </a:prstGeom>
            <a:ln>
              <a:solidFill>
                <a:srgbClr val="68478D"/>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642659" y="3765588"/>
              <a:ext cx="802379" cy="296"/>
            </a:xfrm>
            <a:prstGeom prst="straightConnector1">
              <a:avLst/>
            </a:prstGeom>
            <a:ln>
              <a:solidFill>
                <a:srgbClr val="68478D"/>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944136" y="4817474"/>
              <a:ext cx="831260" cy="3041"/>
            </a:xfrm>
            <a:prstGeom prst="straightConnector1">
              <a:avLst/>
            </a:prstGeom>
            <a:ln>
              <a:solidFill>
                <a:srgbClr val="68478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775396" y="5777340"/>
              <a:ext cx="795225" cy="0"/>
            </a:xfrm>
            <a:prstGeom prst="straightConnector1">
              <a:avLst/>
            </a:prstGeom>
            <a:ln>
              <a:solidFill>
                <a:srgbClr val="68478D"/>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629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0" name="Group 4"/>
          <p:cNvGrpSpPr/>
          <p:nvPr/>
        </p:nvGrpSpPr>
        <p:grpSpPr>
          <a:xfrm>
            <a:off x="925626" y="2230487"/>
            <a:ext cx="8933547" cy="3549504"/>
            <a:chOff x="0" y="-1"/>
            <a:chExt cx="7882656" cy="2594390"/>
          </a:xfrm>
        </p:grpSpPr>
        <p:sp>
          <p:nvSpPr>
            <p:cNvPr id="619" name="CustomShape 2"/>
            <p:cNvSpPr/>
            <p:nvPr/>
          </p:nvSpPr>
          <p:spPr>
            <a:xfrm rot="5400000">
              <a:off x="364898" y="1132914"/>
              <a:ext cx="1096577" cy="1826374"/>
            </a:xfrm>
            <a:prstGeom prst="rect">
              <a:avLst/>
            </a:prstGeom>
            <a:solidFill>
              <a:srgbClr val="855299"/>
            </a:solidFill>
            <a:ln w="9360" cap="flat">
              <a:solidFill>
                <a:srgbClr val="4A7EBB"/>
              </a:solidFill>
              <a:prstDash val="solid"/>
              <a:round/>
            </a:ln>
            <a:effectLst/>
          </p:spPr>
          <p:txBody>
            <a:bodyPr wrap="square" lIns="45718" tIns="45718" rIns="45718" bIns="45718" numCol="1" anchor="t">
              <a:noAutofit/>
            </a:bodyPr>
            <a:lstStyle/>
            <a:p>
              <a:pPr>
                <a:defRPr>
                  <a:solidFill>
                    <a:srgbClr val="609443"/>
                  </a:solidFill>
                </a:defRPr>
              </a:pPr>
              <a:endParaRPr>
                <a:solidFill>
                  <a:srgbClr val="609443"/>
                </a:solidFill>
              </a:endParaRPr>
            </a:p>
          </p:txBody>
        </p:sp>
        <p:sp>
          <p:nvSpPr>
            <p:cNvPr id="620" name="CustomShape 3"/>
            <p:cNvSpPr txBox="1"/>
            <p:nvPr/>
          </p:nvSpPr>
          <p:spPr>
            <a:xfrm>
              <a:off x="185748" y="1573688"/>
              <a:ext cx="1467824" cy="6799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5400" tIns="95400" rIns="95400" bIns="95400" numCol="1" anchor="t">
              <a:spAutoFit/>
            </a:bodyPr>
            <a:lstStyle/>
            <a:p>
              <a:pPr>
                <a:lnSpc>
                  <a:spcPct val="110000"/>
                </a:lnSpc>
                <a:spcBef>
                  <a:spcPts val="1000"/>
                </a:spcBef>
                <a:defRPr sz="1600" b="1">
                  <a:latin typeface="Arial"/>
                  <a:ea typeface="Arial"/>
                  <a:cs typeface="Arial"/>
                  <a:sym typeface="Arial"/>
                </a:defRPr>
              </a:pPr>
              <a:r>
                <a:rPr sz="1800" b="1" dirty="0">
                  <a:latin typeface="Arial"/>
                  <a:ea typeface="Arial"/>
                  <a:cs typeface="Arial"/>
                  <a:sym typeface="Arial"/>
                </a:rPr>
                <a:t>201</a:t>
              </a:r>
              <a:r>
                <a:rPr lang="lv-LV" sz="1800" b="1" dirty="0">
                  <a:latin typeface="Arial"/>
                  <a:ea typeface="Arial"/>
                  <a:cs typeface="Arial"/>
                  <a:sym typeface="Arial"/>
                </a:rPr>
                <a:t>9</a:t>
              </a:r>
              <a:r>
                <a:rPr sz="1800" b="1" dirty="0">
                  <a:latin typeface="Arial"/>
                  <a:ea typeface="Arial"/>
                  <a:cs typeface="Arial"/>
                  <a:sym typeface="Arial"/>
                </a:rPr>
                <a:t>./20</a:t>
              </a:r>
              <a:r>
                <a:rPr lang="lv-LV" sz="1800" b="1" dirty="0">
                  <a:latin typeface="Arial"/>
                  <a:ea typeface="Arial"/>
                  <a:cs typeface="Arial"/>
                  <a:sym typeface="Arial"/>
                </a:rPr>
                <a:t>20</a:t>
              </a:r>
              <a:r>
                <a:rPr sz="1800" b="1" dirty="0">
                  <a:latin typeface="Arial"/>
                  <a:ea typeface="Arial"/>
                  <a:cs typeface="Arial"/>
                  <a:sym typeface="Arial"/>
                </a:rPr>
                <a:t>.</a:t>
              </a:r>
              <a:r>
                <a:rPr lang="lv-LV" sz="1800" b="1" dirty="0">
                  <a:latin typeface="Arial"/>
                  <a:ea typeface="Arial"/>
                  <a:cs typeface="Arial"/>
                  <a:sym typeface="Arial"/>
                </a:rPr>
                <a:t>*</a:t>
              </a:r>
              <a:endParaRPr sz="1800" b="1" dirty="0">
                <a:latin typeface="Arial"/>
                <a:ea typeface="Arial"/>
                <a:cs typeface="Arial"/>
                <a:sym typeface="Arial"/>
              </a:endParaRPr>
            </a:p>
            <a:p>
              <a:pPr>
                <a:lnSpc>
                  <a:spcPct val="110000"/>
                </a:lnSpc>
                <a:spcBef>
                  <a:spcPts val="1000"/>
                </a:spcBef>
                <a:defRPr sz="1600" b="1">
                  <a:latin typeface="Arial"/>
                  <a:ea typeface="Arial"/>
                  <a:cs typeface="Arial"/>
                  <a:sym typeface="Arial"/>
                </a:defRPr>
              </a:pPr>
              <a:r>
                <a:rPr sz="1800" b="1" dirty="0">
                  <a:latin typeface="Arial"/>
                  <a:ea typeface="Arial"/>
                  <a:cs typeface="Arial"/>
                  <a:sym typeface="Arial"/>
                </a:rPr>
                <a:t>Pirmsskola</a:t>
              </a:r>
            </a:p>
          </p:txBody>
        </p:sp>
        <p:sp>
          <p:nvSpPr>
            <p:cNvPr id="621" name="CustomShape 4"/>
            <p:cNvSpPr/>
            <p:nvPr/>
          </p:nvSpPr>
          <p:spPr>
            <a:xfrm>
              <a:off x="1519019" y="999167"/>
              <a:ext cx="310938" cy="310481"/>
            </a:xfrm>
            <a:prstGeom prst="rect">
              <a:avLst/>
            </a:prstGeom>
            <a:solidFill>
              <a:srgbClr val="855299"/>
            </a:solidFill>
            <a:ln w="9360" cap="flat">
              <a:solidFill>
                <a:srgbClr val="4A7EBB"/>
              </a:solidFill>
              <a:prstDash val="solid"/>
              <a:round/>
            </a:ln>
            <a:effectLst/>
          </p:spPr>
          <p:txBody>
            <a:bodyPr wrap="square" lIns="45718" tIns="45718" rIns="45718" bIns="45718" numCol="1" anchor="t">
              <a:noAutofit/>
            </a:bodyPr>
            <a:lstStyle/>
            <a:p>
              <a:pPr>
                <a:defRPr>
                  <a:solidFill>
                    <a:srgbClr val="609443"/>
                  </a:solidFill>
                </a:defRPr>
              </a:pPr>
              <a:endParaRPr>
                <a:solidFill>
                  <a:srgbClr val="609443"/>
                </a:solidFill>
              </a:endParaRPr>
            </a:p>
          </p:txBody>
        </p:sp>
        <p:sp>
          <p:nvSpPr>
            <p:cNvPr id="622" name="CustomShape 5"/>
            <p:cNvSpPr/>
            <p:nvPr/>
          </p:nvSpPr>
          <p:spPr>
            <a:xfrm rot="5400000">
              <a:off x="2383773" y="633757"/>
              <a:ext cx="1096577" cy="1826374"/>
            </a:xfrm>
            <a:prstGeom prst="rect">
              <a:avLst/>
            </a:prstGeom>
            <a:solidFill>
              <a:srgbClr val="855299"/>
            </a:solidFill>
            <a:ln w="9360" cap="flat">
              <a:solidFill>
                <a:srgbClr val="4A7EBB"/>
              </a:solidFill>
              <a:prstDash val="solid"/>
              <a:round/>
            </a:ln>
            <a:effectLst/>
          </p:spPr>
          <p:txBody>
            <a:bodyPr wrap="square" lIns="45718" tIns="45718" rIns="45718" bIns="45718" numCol="1" anchor="t">
              <a:noAutofit/>
            </a:bodyPr>
            <a:lstStyle/>
            <a:p>
              <a:pPr>
                <a:defRPr>
                  <a:solidFill>
                    <a:srgbClr val="609443"/>
                  </a:solidFill>
                </a:defRPr>
              </a:pPr>
              <a:endParaRPr>
                <a:solidFill>
                  <a:srgbClr val="609443"/>
                </a:solidFill>
              </a:endParaRPr>
            </a:p>
          </p:txBody>
        </p:sp>
        <p:sp>
          <p:nvSpPr>
            <p:cNvPr id="623" name="CustomShape 6"/>
            <p:cNvSpPr txBox="1"/>
            <p:nvPr/>
          </p:nvSpPr>
          <p:spPr>
            <a:xfrm>
              <a:off x="2022116" y="1083317"/>
              <a:ext cx="1827812" cy="8854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5400" tIns="95400" rIns="95400" bIns="95400" numCol="1" anchor="t">
              <a:spAutoFit/>
            </a:bodyPr>
            <a:lstStyle/>
            <a:p>
              <a:pPr>
                <a:lnSpc>
                  <a:spcPct val="110000"/>
                </a:lnSpc>
                <a:spcBef>
                  <a:spcPts val="1000"/>
                </a:spcBef>
                <a:defRPr sz="1600" b="1">
                  <a:latin typeface="Arial"/>
                  <a:ea typeface="Arial"/>
                  <a:cs typeface="Arial"/>
                  <a:sym typeface="Arial"/>
                </a:defRPr>
              </a:pPr>
              <a:r>
                <a:rPr sz="1800" b="1" dirty="0">
                  <a:latin typeface="Arial"/>
                  <a:ea typeface="Arial"/>
                  <a:cs typeface="Arial"/>
                  <a:sym typeface="Arial"/>
                </a:rPr>
                <a:t>20</a:t>
              </a:r>
              <a:r>
                <a:rPr lang="lv-LV" sz="1800" b="1" dirty="0">
                  <a:latin typeface="Arial"/>
                  <a:ea typeface="Arial"/>
                  <a:cs typeface="Arial"/>
                  <a:sym typeface="Arial"/>
                </a:rPr>
                <a:t>20</a:t>
              </a:r>
              <a:r>
                <a:rPr sz="1800" b="1" dirty="0">
                  <a:latin typeface="Arial"/>
                  <a:ea typeface="Arial"/>
                  <a:cs typeface="Arial"/>
                  <a:sym typeface="Arial"/>
                </a:rPr>
                <a:t>./202</a:t>
              </a:r>
              <a:r>
                <a:rPr lang="lv-LV" sz="1800" b="1" dirty="0">
                  <a:latin typeface="Arial"/>
                  <a:ea typeface="Arial"/>
                  <a:cs typeface="Arial"/>
                  <a:sym typeface="Arial"/>
                </a:rPr>
                <a:t>1</a:t>
              </a:r>
              <a:r>
                <a:rPr sz="1800" b="1" dirty="0">
                  <a:latin typeface="Arial"/>
                  <a:ea typeface="Arial"/>
                  <a:cs typeface="Arial"/>
                  <a:sym typeface="Arial"/>
                </a:rPr>
                <a:t>.</a:t>
              </a:r>
              <a:r>
                <a:rPr lang="lv-LV" sz="1800" b="1" dirty="0">
                  <a:latin typeface="Arial"/>
                  <a:ea typeface="Arial"/>
                  <a:cs typeface="Arial"/>
                  <a:sym typeface="Arial"/>
                </a:rPr>
                <a:t>*</a:t>
              </a:r>
              <a:br>
                <a:rPr lang="lv-LV" sz="1800" b="1" dirty="0">
                  <a:latin typeface="Arial"/>
                  <a:ea typeface="Arial"/>
                  <a:cs typeface="Arial"/>
                  <a:sym typeface="Arial"/>
                </a:rPr>
              </a:br>
              <a:r>
                <a:rPr lang="mr-IN" sz="1800" b="1" dirty="0">
                  <a:latin typeface="Arial"/>
                  <a:ea typeface="Arial"/>
                  <a:cs typeface="Arial"/>
                  <a:sym typeface="Arial"/>
                </a:rPr>
                <a:t>1.kl.</a:t>
              </a:r>
              <a:r>
                <a:rPr sz="1800" b="1" dirty="0">
                  <a:latin typeface="Arial"/>
                  <a:ea typeface="Arial"/>
                  <a:cs typeface="Arial"/>
                  <a:sym typeface="Arial"/>
                </a:rPr>
                <a:t>; 4.kl.;</a:t>
              </a:r>
              <a:r>
                <a:rPr lang="lv-LV" sz="1800" b="1" dirty="0">
                  <a:latin typeface="Arial"/>
                  <a:ea typeface="Arial"/>
                  <a:cs typeface="Arial"/>
                  <a:sym typeface="Arial"/>
                </a:rPr>
                <a:t> </a:t>
              </a:r>
            </a:p>
            <a:p>
              <a:pPr>
                <a:lnSpc>
                  <a:spcPct val="110000"/>
                </a:lnSpc>
                <a:spcBef>
                  <a:spcPts val="1000"/>
                </a:spcBef>
                <a:defRPr sz="1600" b="1">
                  <a:latin typeface="Arial"/>
                  <a:ea typeface="Arial"/>
                  <a:cs typeface="Arial"/>
                  <a:sym typeface="Arial"/>
                </a:defRPr>
              </a:pPr>
              <a:r>
                <a:rPr sz="1800" b="1" dirty="0">
                  <a:latin typeface="Arial"/>
                  <a:ea typeface="Arial"/>
                  <a:cs typeface="Arial"/>
                  <a:sym typeface="Arial"/>
                </a:rPr>
                <a:t>7.kl.;</a:t>
              </a:r>
              <a:r>
                <a:rPr lang="lv-LV" sz="1800" b="1" dirty="0">
                  <a:latin typeface="Arial"/>
                  <a:ea typeface="Arial"/>
                  <a:cs typeface="Arial"/>
                  <a:sym typeface="Arial"/>
                </a:rPr>
                <a:t> 1</a:t>
              </a:r>
              <a:r>
                <a:rPr sz="1800" b="1" dirty="0">
                  <a:latin typeface="Arial"/>
                  <a:ea typeface="Arial"/>
                  <a:cs typeface="Arial"/>
                  <a:sym typeface="Arial"/>
                </a:rPr>
                <a:t>0.kl.</a:t>
              </a:r>
            </a:p>
          </p:txBody>
        </p:sp>
        <p:sp>
          <p:nvSpPr>
            <p:cNvPr id="624" name="CustomShape 7"/>
            <p:cNvSpPr/>
            <p:nvPr/>
          </p:nvSpPr>
          <p:spPr>
            <a:xfrm>
              <a:off x="3537894" y="500010"/>
              <a:ext cx="310938" cy="310481"/>
            </a:xfrm>
            <a:prstGeom prst="rect">
              <a:avLst/>
            </a:prstGeom>
            <a:solidFill>
              <a:srgbClr val="855299"/>
            </a:solidFill>
            <a:ln w="9360" cap="flat">
              <a:solidFill>
                <a:srgbClr val="4A7EBB"/>
              </a:solidFill>
              <a:prstDash val="solid"/>
              <a:round/>
            </a:ln>
            <a:effectLst/>
          </p:spPr>
          <p:txBody>
            <a:bodyPr wrap="square" lIns="45718" tIns="45718" rIns="45718" bIns="45718" numCol="1" anchor="t">
              <a:noAutofit/>
            </a:bodyPr>
            <a:lstStyle/>
            <a:p>
              <a:pPr>
                <a:defRPr>
                  <a:solidFill>
                    <a:srgbClr val="609443"/>
                  </a:solidFill>
                </a:defRPr>
              </a:pPr>
              <a:endParaRPr>
                <a:solidFill>
                  <a:srgbClr val="609443"/>
                </a:solidFill>
              </a:endParaRPr>
            </a:p>
          </p:txBody>
        </p:sp>
        <p:sp>
          <p:nvSpPr>
            <p:cNvPr id="625" name="CustomShape 8"/>
            <p:cNvSpPr/>
            <p:nvPr/>
          </p:nvSpPr>
          <p:spPr>
            <a:xfrm rot="5400000">
              <a:off x="4402647" y="134258"/>
              <a:ext cx="1096577" cy="1826374"/>
            </a:xfrm>
            <a:prstGeom prst="rect">
              <a:avLst/>
            </a:prstGeom>
            <a:solidFill>
              <a:srgbClr val="855299"/>
            </a:solidFill>
            <a:ln w="9360" cap="flat">
              <a:solidFill>
                <a:srgbClr val="4A7EBB"/>
              </a:solidFill>
              <a:prstDash val="solid"/>
              <a:round/>
            </a:ln>
            <a:effectLst/>
          </p:spPr>
          <p:txBody>
            <a:bodyPr wrap="square" lIns="45718" tIns="45718" rIns="45718" bIns="45718" numCol="1" anchor="t">
              <a:noAutofit/>
            </a:bodyPr>
            <a:lstStyle/>
            <a:p>
              <a:pPr>
                <a:defRPr>
                  <a:solidFill>
                    <a:srgbClr val="609443"/>
                  </a:solidFill>
                </a:defRPr>
              </a:pPr>
              <a:endParaRPr>
                <a:solidFill>
                  <a:srgbClr val="609443"/>
                </a:solidFill>
              </a:endParaRPr>
            </a:p>
          </p:txBody>
        </p:sp>
        <p:sp>
          <p:nvSpPr>
            <p:cNvPr id="626" name="CustomShape 9"/>
            <p:cNvSpPr txBox="1"/>
            <p:nvPr/>
          </p:nvSpPr>
          <p:spPr>
            <a:xfrm>
              <a:off x="4218816" y="611306"/>
              <a:ext cx="1648890" cy="7482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5400" tIns="95400" rIns="95400" bIns="95400" numCol="1" anchor="t">
              <a:spAutoFit/>
            </a:bodyPr>
            <a:lstStyle/>
            <a:p>
              <a:pPr>
                <a:lnSpc>
                  <a:spcPct val="100000"/>
                </a:lnSpc>
                <a:defRPr sz="1600" b="1">
                  <a:latin typeface="Arial"/>
                  <a:ea typeface="Arial"/>
                  <a:cs typeface="Arial"/>
                  <a:sym typeface="Arial"/>
                </a:defRPr>
              </a:pPr>
              <a:r>
                <a:rPr sz="1800" b="1" dirty="0">
                  <a:latin typeface="Arial"/>
                  <a:ea typeface="Arial"/>
                  <a:cs typeface="Arial"/>
                  <a:sym typeface="Arial"/>
                </a:rPr>
                <a:t>202</a:t>
              </a:r>
              <a:r>
                <a:rPr lang="lv-LV" sz="1800" b="1" dirty="0">
                  <a:latin typeface="Arial"/>
                  <a:ea typeface="Arial"/>
                  <a:cs typeface="Arial"/>
                  <a:sym typeface="Arial"/>
                </a:rPr>
                <a:t>1</a:t>
              </a:r>
              <a:r>
                <a:rPr sz="1800" b="1" dirty="0">
                  <a:latin typeface="Arial"/>
                  <a:ea typeface="Arial"/>
                  <a:cs typeface="Arial"/>
                  <a:sym typeface="Arial"/>
                </a:rPr>
                <a:t>./202</a:t>
              </a:r>
              <a:r>
                <a:rPr lang="lv-LV" sz="1800" b="1" dirty="0">
                  <a:latin typeface="Arial"/>
                  <a:ea typeface="Arial"/>
                  <a:cs typeface="Arial"/>
                  <a:sym typeface="Arial"/>
                </a:rPr>
                <a:t>2</a:t>
              </a:r>
              <a:r>
                <a:rPr sz="1800" b="1" dirty="0">
                  <a:latin typeface="Arial"/>
                  <a:ea typeface="Arial"/>
                  <a:cs typeface="Arial"/>
                  <a:sym typeface="Arial"/>
                </a:rPr>
                <a:t>.</a:t>
              </a:r>
              <a:r>
                <a:rPr lang="lv-LV" sz="1800" b="1" dirty="0">
                  <a:latin typeface="Arial"/>
                  <a:ea typeface="Arial"/>
                  <a:cs typeface="Arial"/>
                  <a:sym typeface="Arial"/>
                </a:rPr>
                <a:t>*</a:t>
              </a:r>
              <a:endParaRPr sz="1800" b="1" dirty="0">
                <a:latin typeface="Arial"/>
                <a:ea typeface="Arial"/>
                <a:cs typeface="Arial"/>
                <a:sym typeface="Arial"/>
              </a:endParaRPr>
            </a:p>
            <a:p>
              <a:pPr>
                <a:lnSpc>
                  <a:spcPct val="100000"/>
                </a:lnSpc>
                <a:defRPr sz="1600" b="1">
                  <a:latin typeface="Arial"/>
                  <a:ea typeface="Arial"/>
                  <a:cs typeface="Arial"/>
                  <a:sym typeface="Arial"/>
                </a:defRPr>
              </a:pPr>
              <a:r>
                <a:rPr lang="lv-LV" sz="1800" b="1" dirty="0">
                  <a:latin typeface="Arial"/>
                  <a:ea typeface="Arial"/>
                  <a:cs typeface="Arial"/>
                  <a:sym typeface="Arial"/>
                </a:rPr>
                <a:t>2</a:t>
              </a:r>
              <a:r>
                <a:rPr sz="1800" b="1" dirty="0">
                  <a:latin typeface="Arial"/>
                  <a:ea typeface="Arial"/>
                  <a:cs typeface="Arial"/>
                  <a:sym typeface="Arial"/>
                </a:rPr>
                <a:t>.kl.; 5.kl.;</a:t>
              </a:r>
            </a:p>
            <a:p>
              <a:pPr>
                <a:lnSpc>
                  <a:spcPct val="100000"/>
                </a:lnSpc>
                <a:defRPr sz="1600" b="1">
                  <a:latin typeface="Arial"/>
                  <a:ea typeface="Arial"/>
                  <a:cs typeface="Arial"/>
                  <a:sym typeface="Arial"/>
                </a:defRPr>
              </a:pPr>
              <a:r>
                <a:rPr sz="1800" b="1" dirty="0">
                  <a:latin typeface="Arial"/>
                  <a:ea typeface="Arial"/>
                  <a:cs typeface="Arial"/>
                  <a:sym typeface="Arial"/>
                </a:rPr>
                <a:t>8.kl.; 11.kl.</a:t>
              </a:r>
            </a:p>
          </p:txBody>
        </p:sp>
        <p:sp>
          <p:nvSpPr>
            <p:cNvPr id="627" name="CustomShape 10"/>
            <p:cNvSpPr/>
            <p:nvPr/>
          </p:nvSpPr>
          <p:spPr>
            <a:xfrm>
              <a:off x="5556768" y="852"/>
              <a:ext cx="310938" cy="310481"/>
            </a:xfrm>
            <a:prstGeom prst="rect">
              <a:avLst/>
            </a:prstGeom>
            <a:solidFill>
              <a:srgbClr val="855299"/>
            </a:solidFill>
            <a:ln w="9360" cap="flat">
              <a:solidFill>
                <a:srgbClr val="4A7EBB"/>
              </a:solidFill>
              <a:prstDash val="solid"/>
              <a:round/>
            </a:ln>
            <a:effectLst/>
          </p:spPr>
          <p:txBody>
            <a:bodyPr wrap="square" lIns="45718" tIns="45718" rIns="45718" bIns="45718" numCol="1" anchor="t">
              <a:noAutofit/>
            </a:bodyPr>
            <a:lstStyle/>
            <a:p>
              <a:pPr>
                <a:defRPr>
                  <a:solidFill>
                    <a:srgbClr val="609443"/>
                  </a:solidFill>
                </a:defRPr>
              </a:pPr>
              <a:endParaRPr>
                <a:solidFill>
                  <a:srgbClr val="609443"/>
                </a:solidFill>
              </a:endParaRPr>
            </a:p>
          </p:txBody>
        </p:sp>
        <p:sp>
          <p:nvSpPr>
            <p:cNvPr id="628" name="CustomShape 11"/>
            <p:cNvSpPr/>
            <p:nvPr/>
          </p:nvSpPr>
          <p:spPr>
            <a:xfrm rot="5400000">
              <a:off x="6421180" y="-364899"/>
              <a:ext cx="1096577" cy="1826374"/>
            </a:xfrm>
            <a:prstGeom prst="rect">
              <a:avLst/>
            </a:prstGeom>
            <a:solidFill>
              <a:srgbClr val="FF0000"/>
            </a:solidFill>
            <a:ln w="12700" cap="flat">
              <a:noFill/>
              <a:miter lim="400000"/>
            </a:ln>
            <a:effectLst/>
          </p:spPr>
          <p:txBody>
            <a:bodyPr wrap="square" lIns="45718" tIns="45718" rIns="45718" bIns="45718" numCol="1" anchor="t">
              <a:noAutofit/>
            </a:bodyPr>
            <a:lstStyle/>
            <a:p>
              <a:pPr>
                <a:defRPr>
                  <a:solidFill>
                    <a:srgbClr val="609443"/>
                  </a:solidFill>
                </a:defRPr>
              </a:pPr>
              <a:endParaRPr>
                <a:solidFill>
                  <a:srgbClr val="609443"/>
                </a:solidFill>
              </a:endParaRPr>
            </a:p>
          </p:txBody>
        </p:sp>
        <p:sp>
          <p:nvSpPr>
            <p:cNvPr id="629" name="CustomShape 12"/>
            <p:cNvSpPr txBox="1"/>
            <p:nvPr/>
          </p:nvSpPr>
          <p:spPr>
            <a:xfrm>
              <a:off x="6233765" y="156093"/>
              <a:ext cx="1648890" cy="7482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5400" tIns="95400" rIns="95400" bIns="95400" numCol="1" anchor="t">
              <a:spAutoFit/>
            </a:bodyPr>
            <a:lstStyle/>
            <a:p>
              <a:pPr>
                <a:lnSpc>
                  <a:spcPct val="100000"/>
                </a:lnSpc>
                <a:defRPr sz="1600" b="1">
                  <a:latin typeface="Arial"/>
                  <a:ea typeface="Arial"/>
                  <a:cs typeface="Arial"/>
                  <a:sym typeface="Arial"/>
                </a:defRPr>
              </a:pPr>
              <a:r>
                <a:rPr sz="1800" b="1" dirty="0">
                  <a:latin typeface="Arial"/>
                  <a:ea typeface="Arial"/>
                  <a:cs typeface="Arial"/>
                  <a:sym typeface="Arial"/>
                </a:rPr>
                <a:t>20</a:t>
              </a:r>
              <a:r>
                <a:rPr lang="lv-LV" sz="1800" b="1" dirty="0">
                  <a:latin typeface="Arial"/>
                  <a:ea typeface="Arial"/>
                  <a:cs typeface="Arial"/>
                  <a:sym typeface="Arial"/>
                </a:rPr>
                <a:t>22</a:t>
              </a:r>
              <a:r>
                <a:rPr sz="1800" b="1" dirty="0">
                  <a:latin typeface="Arial"/>
                  <a:ea typeface="Arial"/>
                  <a:cs typeface="Arial"/>
                  <a:sym typeface="Arial"/>
                </a:rPr>
                <a:t>./202</a:t>
              </a:r>
              <a:r>
                <a:rPr lang="lv-LV" sz="1800" b="1" dirty="0">
                  <a:latin typeface="Arial"/>
                  <a:ea typeface="Arial"/>
                  <a:cs typeface="Arial"/>
                  <a:sym typeface="Arial"/>
                </a:rPr>
                <a:t>3</a:t>
              </a:r>
              <a:r>
                <a:rPr sz="1800" b="1" dirty="0">
                  <a:latin typeface="Arial"/>
                  <a:ea typeface="Arial"/>
                  <a:cs typeface="Arial"/>
                  <a:sym typeface="Arial"/>
                </a:rPr>
                <a:t>.</a:t>
              </a:r>
              <a:r>
                <a:rPr lang="lv-LV" sz="1800" b="1" dirty="0">
                  <a:latin typeface="Arial"/>
                  <a:ea typeface="Arial"/>
                  <a:cs typeface="Arial"/>
                  <a:sym typeface="Arial"/>
                </a:rPr>
                <a:t>*</a:t>
              </a:r>
              <a:endParaRPr sz="1800" b="1" dirty="0">
                <a:latin typeface="Arial"/>
                <a:ea typeface="Arial"/>
                <a:cs typeface="Arial"/>
                <a:sym typeface="Arial"/>
              </a:endParaRPr>
            </a:p>
            <a:p>
              <a:pPr>
                <a:lnSpc>
                  <a:spcPct val="100000"/>
                </a:lnSpc>
                <a:defRPr sz="1600" b="1">
                  <a:latin typeface="Arial"/>
                  <a:ea typeface="Arial"/>
                  <a:cs typeface="Arial"/>
                  <a:sym typeface="Arial"/>
                </a:defRPr>
              </a:pPr>
              <a:r>
                <a:rPr lang="en-US" sz="1800" b="1" dirty="0">
                  <a:latin typeface="Arial"/>
                  <a:ea typeface="Arial"/>
                  <a:cs typeface="Arial"/>
                  <a:sym typeface="Arial"/>
                </a:rPr>
                <a:t>3</a:t>
              </a:r>
              <a:r>
                <a:rPr lang="hr-HR" sz="1800" b="1" dirty="0">
                  <a:latin typeface="Arial"/>
                  <a:ea typeface="Arial"/>
                  <a:cs typeface="Arial"/>
                  <a:sym typeface="Arial"/>
                </a:rPr>
                <a:t>.kl., </a:t>
              </a:r>
              <a:r>
                <a:rPr sz="1800" b="1" dirty="0">
                  <a:latin typeface="Arial"/>
                  <a:ea typeface="Arial"/>
                  <a:cs typeface="Arial"/>
                  <a:sym typeface="Arial"/>
                </a:rPr>
                <a:t>6.kl.; </a:t>
              </a:r>
              <a:endParaRPr lang="lv-LV" sz="1800" b="1" dirty="0">
                <a:latin typeface="Arial"/>
                <a:ea typeface="Arial"/>
                <a:cs typeface="Arial"/>
                <a:sym typeface="Arial"/>
              </a:endParaRPr>
            </a:p>
            <a:p>
              <a:pPr>
                <a:lnSpc>
                  <a:spcPct val="100000"/>
                </a:lnSpc>
                <a:defRPr sz="1600" b="1">
                  <a:latin typeface="Arial"/>
                  <a:ea typeface="Arial"/>
                  <a:cs typeface="Arial"/>
                  <a:sym typeface="Arial"/>
                </a:defRPr>
              </a:pPr>
              <a:r>
                <a:rPr sz="1800" b="1" dirty="0">
                  <a:latin typeface="Arial"/>
                  <a:ea typeface="Arial"/>
                  <a:cs typeface="Arial"/>
                  <a:sym typeface="Arial"/>
                </a:rPr>
                <a:t>9.kl.; 12.kl.</a:t>
              </a:r>
            </a:p>
          </p:txBody>
        </p:sp>
      </p:grpSp>
      <p:sp>
        <p:nvSpPr>
          <p:cNvPr id="631" name="Title 2"/>
          <p:cNvSpPr txBox="1">
            <a:spLocks noGrp="1"/>
          </p:cNvSpPr>
          <p:nvPr>
            <p:ph type="title"/>
          </p:nvPr>
        </p:nvSpPr>
        <p:spPr>
          <a:prstGeom prst="rect">
            <a:avLst/>
          </a:prstGeom>
        </p:spPr>
        <p:txBody>
          <a:bodyPr>
            <a:normAutofit fontScale="90000"/>
          </a:bodyPr>
          <a:lstStyle/>
          <a:p>
            <a:r>
              <a:rPr dirty="0"/>
              <a:t>Jauno mācību saturu </a:t>
            </a:r>
            <a:r>
              <a:rPr lang="lv-LV" dirty="0"/>
              <a:t>un pieeju</a:t>
            </a:r>
            <a:br>
              <a:rPr lang="lv-LV" dirty="0"/>
            </a:br>
            <a:r>
              <a:rPr dirty="0"/>
              <a:t>ieviesīs</a:t>
            </a:r>
            <a:r>
              <a:rPr lang="lv-LV" dirty="0"/>
              <a:t> </a:t>
            </a:r>
            <a:r>
              <a:rPr dirty="0"/>
              <a:t>pakāpeniski</a:t>
            </a:r>
          </a:p>
        </p:txBody>
      </p:sp>
      <p:sp>
        <p:nvSpPr>
          <p:cNvPr id="2" name="TextBox 1"/>
          <p:cNvSpPr txBox="1"/>
          <p:nvPr/>
        </p:nvSpPr>
        <p:spPr>
          <a:xfrm>
            <a:off x="925624" y="6044234"/>
            <a:ext cx="940709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000" dirty="0">
                <a:solidFill>
                  <a:srgbClr val="68478D"/>
                </a:solidFill>
                <a:latin typeface="Arial" panose="020B0604020202020204" pitchFamily="34" charset="0"/>
                <a:cs typeface="Arial" panose="020B0604020202020204" pitchFamily="34" charset="0"/>
              </a:rPr>
              <a:t>* </a:t>
            </a:r>
            <a:r>
              <a:rPr lang="lv-LV" sz="2000" dirty="0">
                <a:solidFill>
                  <a:srgbClr val="68478D"/>
                </a:solidFill>
                <a:latin typeface="Arial" panose="020B0604020202020204" pitchFamily="34" charset="0"/>
                <a:cs typeface="Arial" panose="020B0604020202020204" pitchFamily="34" charset="0"/>
              </a:rPr>
              <a:t>Ņemot vērā 2018.gada jūnijā pieņemtos grozījumus Vispārējās izglītības likumā.</a:t>
            </a:r>
            <a:endParaRPr lang="en-US" sz="2000" dirty="0">
              <a:solidFill>
                <a:srgbClr val="6847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8991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DAB8-12D0-47EF-A67E-5A028ACF059C}"/>
              </a:ext>
            </a:extLst>
          </p:cNvPr>
          <p:cNvSpPr txBox="1">
            <a:spLocks/>
          </p:cNvSpPr>
          <p:nvPr/>
        </p:nvSpPr>
        <p:spPr>
          <a:xfrm>
            <a:off x="692331" y="1461396"/>
            <a:ext cx="10763795" cy="3685370"/>
          </a:xfrm>
          <a:prstGeom prst="rect">
            <a:avLst/>
          </a:prstGeom>
        </p:spPr>
        <p:txBody>
          <a:bodyPr>
            <a:normAutofit/>
          </a:bodyPr>
          <a:lst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a:lstStyle>
          <a:p>
            <a:pPr hangingPunct="1"/>
            <a:r>
              <a:rPr lang="lv-LV" sz="4800" dirty="0">
                <a:solidFill>
                  <a:schemeClr val="bg1"/>
                </a:solidFill>
              </a:rPr>
              <a:t>Pilsoniskās izglītības un </a:t>
            </a:r>
          </a:p>
          <a:p>
            <a:pPr hangingPunct="1"/>
            <a:r>
              <a:rPr lang="lv-LV" sz="4800" dirty="0">
                <a:solidFill>
                  <a:schemeClr val="bg1"/>
                </a:solidFill>
              </a:rPr>
              <a:t>sadarbības ar nevalstiskajām organizācijām </a:t>
            </a:r>
          </a:p>
          <a:p>
            <a:pPr hangingPunct="1"/>
            <a:r>
              <a:rPr lang="lv-LV" sz="4800" dirty="0">
                <a:solidFill>
                  <a:schemeClr val="bg1"/>
                </a:solidFill>
              </a:rPr>
              <a:t>prasmju attīstība</a:t>
            </a:r>
            <a:endParaRPr lang="lv-LV" sz="4800" b="0" dirty="0">
              <a:solidFill>
                <a:schemeClr val="bg1"/>
              </a:solidFill>
            </a:endParaRPr>
          </a:p>
        </p:txBody>
      </p:sp>
    </p:spTree>
    <p:extLst>
      <p:ext uri="{BB962C8B-B14F-4D97-AF65-F5344CB8AC3E}">
        <p14:creationId xmlns:p14="http://schemas.microsoft.com/office/powerpoint/2010/main" val="34275544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1" name="Picture 1"/>
          <p:cNvPicPr>
            <a:picLocks noChangeAspect="1"/>
          </p:cNvPicPr>
          <p:nvPr/>
        </p:nvPicPr>
        <p:blipFill>
          <a:blip r:embed="rId3"/>
          <a:stretch>
            <a:fillRect/>
          </a:stretch>
        </p:blipFill>
        <p:spPr>
          <a:xfrm>
            <a:off x="1289539" y="571776"/>
            <a:ext cx="9186640" cy="5899843"/>
          </a:xfrm>
          <a:prstGeom prst="rect">
            <a:avLst/>
          </a:prstGeom>
          <a:ln>
            <a:noFill/>
          </a:ln>
        </p:spPr>
      </p:pic>
    </p:spTree>
    <p:extLst>
      <p:ext uri="{BB962C8B-B14F-4D97-AF65-F5344CB8AC3E}">
        <p14:creationId xmlns:p14="http://schemas.microsoft.com/office/powerpoint/2010/main" val="1033701507"/>
      </p:ext>
    </p:extLst>
  </p:cSld>
  <p:clrMapOvr>
    <a:masterClrMapping/>
  </p:clrMapOvr>
  <p:transition spd="med"/>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Office Theme">
  <a:themeElements>
    <a:clrScheme name="Office Theme">
      <a:dk1>
        <a:srgbClr val="FFFFFF">
          <a:alpha val="90000"/>
        </a:srgbClr>
      </a:dk1>
      <a:lt1>
        <a:srgbClr val="609443"/>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C519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60944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60944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Office Them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Office Theme">
  <a:themeElements>
    <a:clrScheme name="Office Them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Office Theme">
  <a:themeElements>
    <a:clrScheme name="Office Them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5_Office Theme">
  <a:themeElements>
    <a:clrScheme name="Office Theme">
      <a:dk1>
        <a:srgbClr val="FFFFFF">
          <a:alpha val="90000"/>
        </a:srgbClr>
      </a:dk1>
      <a:lt1>
        <a:srgbClr val="609443"/>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C519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60944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60944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6_Office Theme">
  <a:themeElements>
    <a:clrScheme name="Office Theme">
      <a:dk1>
        <a:srgbClr val="FFFFFF">
          <a:alpha val="90000"/>
        </a:srgbClr>
      </a:dk1>
      <a:lt1>
        <a:srgbClr val="609443"/>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1">
      <a:majorFont>
        <a:latin typeface="Renogare"/>
        <a:ea typeface=""/>
        <a:cs typeface=""/>
      </a:majorFont>
      <a:minorFont>
        <a:latin typeface="Renogare"/>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C519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60944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60944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517</TotalTime>
  <Words>1591</Words>
  <Application>Microsoft Office PowerPoint</Application>
  <PresentationFormat>Widescreen</PresentationFormat>
  <Paragraphs>253</Paragraphs>
  <Slides>33</Slides>
  <Notes>21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33</vt:i4>
      </vt:variant>
    </vt:vector>
  </HeadingPairs>
  <TitlesOfParts>
    <vt:vector size="50" baseType="lpstr">
      <vt:lpstr>Arial</vt:lpstr>
      <vt:lpstr>Arial Black</vt:lpstr>
      <vt:lpstr>Calibri</vt:lpstr>
      <vt:lpstr>Calibri Light</vt:lpstr>
      <vt:lpstr>Cambria</vt:lpstr>
      <vt:lpstr>Helvetica</vt:lpstr>
      <vt:lpstr>Lato Regular</vt:lpstr>
      <vt:lpstr>Renogare</vt:lpstr>
      <vt:lpstr>Verdana</vt:lpstr>
      <vt:lpstr>Office Theme</vt:lpstr>
      <vt:lpstr>2_Office Theme</vt:lpstr>
      <vt:lpstr>1_Office Theme</vt:lpstr>
      <vt:lpstr>3_Office Theme</vt:lpstr>
      <vt:lpstr>4_Office Theme</vt:lpstr>
      <vt:lpstr>5_Office Theme</vt:lpstr>
      <vt:lpstr>6_Office Theme</vt:lpstr>
      <vt:lpstr>7_Office Theme</vt:lpstr>
      <vt:lpstr> Pilsoniskās līdzdalības un  sadarbības ar NVO jautājumi  pilnveidotajā mācību saturā  Nevalstisko organizāciju un Ministru kabineta  sadarbības memoranda īstenošanas padomes sēde  2018. gada 28.novembrī</vt:lpstr>
      <vt:lpstr>PowerPoint Presentation</vt:lpstr>
      <vt:lpstr>4 mēnešu ilga pilnveidotā mācību satura un pieejas priekšlikuma apspriešana</vt:lpstr>
      <vt:lpstr>PROJEKTA NORISE 2016. gada 17. oktobris – 2021. gada 16. oktobris</vt:lpstr>
      <vt:lpstr>Izglītība mūsdienīgai lietpratībai: mācību satura un pieejas apraksts</vt:lpstr>
      <vt:lpstr>PowerPoint Presentation</vt:lpstr>
      <vt:lpstr>Jauno mācību saturu un pieeju ieviesīs pakāpeniski</vt:lpstr>
      <vt:lpstr>PowerPoint Presentation</vt:lpstr>
      <vt:lpstr>PowerPoint Presentation</vt:lpstr>
      <vt:lpstr>Uzsvaru pārbīde no zināšanu nodošanas uz mācīšanās vadīšanu</vt:lpstr>
      <vt:lpstr>Obligātā mācību satura ietvars </vt:lpstr>
      <vt:lpstr>Sociālā un pilsoniskā  mācību joma</vt:lpstr>
      <vt:lpstr>PowerPoint Presentation</vt:lpstr>
      <vt:lpstr>PowerPoint Presentation</vt:lpstr>
      <vt:lpstr>PowerPoint Presentation</vt:lpstr>
      <vt:lpstr>PowerPoint Presentation</vt:lpstr>
      <vt:lpstr>2.Lielā ideja: Cilvēki veido attiecības ar citiem cilvēkiem.   3.Lielā ideja: Mūsdienu sabiedrības pašorganizācijas forma ir demokrātiska valsts, demokrātiskas valstis savstarpējo attiecību regulēšanai veido starpvalstu organizācijas.  8.Lielā ideja: Informācijas avoti, kas atspoguļo norises sabiedrībā pagātnē un mūsdienās, ir izvērtējami kritiski.  </vt:lpstr>
      <vt:lpstr>PowerPoint Presentation</vt:lpstr>
      <vt:lpstr>Pilsoniskā līdzdalība: caurviju prasme</vt:lpstr>
      <vt:lpstr>Pilsoniskā līdzdalība</vt:lpstr>
      <vt:lpstr>PowerPoint Presentation</vt:lpstr>
      <vt:lpstr>Pieeja</vt:lpstr>
      <vt:lpstr>Skola plašākā kopienā: mācību satura īstenošana</vt:lpstr>
      <vt:lpstr>PowerPoint Presentation</vt:lpstr>
      <vt:lpstr>PowerPoint Presentation</vt:lpstr>
      <vt:lpstr>Sabiedriskā apspriešana 2017. gada 25. septembris – 2018.gada 1. februāris (4 mēneši)</vt:lpstr>
      <vt:lpstr>kopumā iesniegti 887 priekšlikumi (rakstiski iesniegumi VISC, Skola2030, www.skola2030.lv, Skola2030 Moodle vidē,  mācību jomu koordinatoru konsultācijās)</vt:lpstr>
      <vt:lpstr>PowerPoint Presentation</vt:lpstr>
      <vt:lpstr>~ 11 400  (vairāk nekā ¼ daļa) izglītības jomā strādājošo iesaistījušies sabiedriskajā apspriešanā</vt:lpstr>
      <vt:lpstr>PowerPoint Presentation</vt:lpstr>
      <vt:lpstr>NVO līdzšinējā iesaiste  1/ Mācību satura izstrāde un atgriezeniskā saite un priekšlikumi sabiedriskās apspriešanas ietvaros (iesniegtie priekšlikumi (23 biedrības; citas aktīvas sabiedrības grupas), viedokļu līderu diskusiju forumi);  x 2/ Individuālas konsultācijas un tikšanās: informācijas apmaiņa, būtisku jautājumu aktualizēšana, zināšanu un pieredzes pārnese (Vides jautājumu organizācijas; vecāku organizācijas; izglītības nozares organizācijas; u.c.); x 3/ Profesionālās kompetences pilnveides nodrošināšana: IIC; x 4/ NVO pārstāvju iesaistīšanās mācību satura un pieejas pilnveidē: Latvijas Bērnu labklājības tīkls, Latvijas Ornitoloģijas biedrība, u.c.; x 5/ Skola2030 pārstāvju iesaistīšanās NVO aktivitātēs, darba grupās: LAPAS, Zaļā brīvība, IAC, Eiropas Kustība Latvijā, u.c. </vt:lpstr>
      <vt:lpstr>Priekšlikumi tālākai sadarbībai  1/ Sadarbības, aktīvas komunikācijas un zināšanu un pieredzes pārneses turpināšana;   2/ Nozaru NVO pārstāvju līdzdalība mācību priekšmetu programmu pamatizglītībā apspriešanā (Februāris, 2019); līdzdalība citu aktuālu jautājumu diskusijās un apspriešanā;   3/ Dalīšanās ar labās prakses piemēriem izglītībā (Skolas un kopienas sadarbība; Skola2030 ziņu izdevums; konferences, u.c.);  4/ NVO metodiskie un skolu atbalsta materiāli Skola2030 digitālajā resursu krātuvē (Aprīlis, 2019);   5/ Citi priekšlikumi.  </vt:lpstr>
      <vt:lpstr>PALDIES!  info@skola2030.lv  www.skola2030.lv facebook.com/skola2030 www.youtube.com/skola2030  #skola2030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Vispārējās izglītības  mācību satura un pieejas  sabiedriskā apspriešana  Ilze Saleniece, VISC īstenotais ESF projekts “Kompetenču pieeja mācību saturā” jeb Skola2030   2018. gada 29. augustā</dc:title>
  <dc:creator>Ilze Saleniece</dc:creator>
  <cp:lastModifiedBy>Ilze Saleniece</cp:lastModifiedBy>
  <cp:revision>39</cp:revision>
  <cp:lastPrinted>2018-08-28T15:43:21Z</cp:lastPrinted>
  <dcterms:created xsi:type="dcterms:W3CDTF">2018-08-28T15:27:19Z</dcterms:created>
  <dcterms:modified xsi:type="dcterms:W3CDTF">2018-11-28T08:05:35Z</dcterms:modified>
</cp:coreProperties>
</file>