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notesMasterIdLst>
    <p:notesMasterId r:id="rId11"/>
  </p:notesMasterIdLst>
  <p:handoutMasterIdLst>
    <p:handoutMasterId r:id="rId12"/>
  </p:handoutMasterIdLst>
  <p:sldIdLst>
    <p:sldId id="256" r:id="rId2"/>
    <p:sldId id="282" r:id="rId3"/>
    <p:sldId id="304" r:id="rId4"/>
    <p:sldId id="305" r:id="rId5"/>
    <p:sldId id="307" r:id="rId6"/>
    <p:sldId id="309" r:id="rId7"/>
    <p:sldId id="310" r:id="rId8"/>
    <p:sldId id="311" r:id="rId9"/>
    <p:sldId id="273" r:id="rId10"/>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113" algn="l" rtl="0" fontAlgn="base">
      <a:spcBef>
        <a:spcPct val="0"/>
      </a:spcBef>
      <a:spcAft>
        <a:spcPct val="0"/>
      </a:spcAft>
      <a:defRPr sz="1200" kern="1200">
        <a:solidFill>
          <a:srgbClr val="0F5494"/>
        </a:solidFill>
        <a:latin typeface="Verdana" pitchFamily="34" charset="0"/>
        <a:ea typeface="+mn-ea"/>
        <a:cs typeface="+mn-cs"/>
      </a:defRPr>
    </a:lvl2pPr>
    <a:lvl3pPr marL="914226" algn="l" rtl="0" fontAlgn="base">
      <a:spcBef>
        <a:spcPct val="0"/>
      </a:spcBef>
      <a:spcAft>
        <a:spcPct val="0"/>
      </a:spcAft>
      <a:defRPr sz="1200" kern="1200">
        <a:solidFill>
          <a:srgbClr val="0F5494"/>
        </a:solidFill>
        <a:latin typeface="Verdana" pitchFamily="34" charset="0"/>
        <a:ea typeface="+mn-ea"/>
        <a:cs typeface="+mn-cs"/>
      </a:defRPr>
    </a:lvl3pPr>
    <a:lvl4pPr marL="1371341" algn="l" rtl="0" fontAlgn="base">
      <a:spcBef>
        <a:spcPct val="0"/>
      </a:spcBef>
      <a:spcAft>
        <a:spcPct val="0"/>
      </a:spcAft>
      <a:defRPr sz="1200" kern="1200">
        <a:solidFill>
          <a:srgbClr val="0F5494"/>
        </a:solidFill>
        <a:latin typeface="Verdana" pitchFamily="34" charset="0"/>
        <a:ea typeface="+mn-ea"/>
        <a:cs typeface="+mn-cs"/>
      </a:defRPr>
    </a:lvl4pPr>
    <a:lvl5pPr marL="1828453" algn="l" rtl="0" fontAlgn="base">
      <a:spcBef>
        <a:spcPct val="0"/>
      </a:spcBef>
      <a:spcAft>
        <a:spcPct val="0"/>
      </a:spcAft>
      <a:defRPr sz="1200" kern="1200">
        <a:solidFill>
          <a:srgbClr val="0F5494"/>
        </a:solidFill>
        <a:latin typeface="Verdana" pitchFamily="34" charset="0"/>
        <a:ea typeface="+mn-ea"/>
        <a:cs typeface="+mn-cs"/>
      </a:defRPr>
    </a:lvl5pPr>
    <a:lvl6pPr marL="2285566" algn="l" defTabSz="914226" rtl="0" eaLnBrk="1" latinLnBrk="0" hangingPunct="1">
      <a:defRPr sz="1200" kern="1200">
        <a:solidFill>
          <a:srgbClr val="0F5494"/>
        </a:solidFill>
        <a:latin typeface="Verdana" pitchFamily="34" charset="0"/>
        <a:ea typeface="+mn-ea"/>
        <a:cs typeface="+mn-cs"/>
      </a:defRPr>
    </a:lvl6pPr>
    <a:lvl7pPr marL="2742679" algn="l" defTabSz="914226" rtl="0" eaLnBrk="1" latinLnBrk="0" hangingPunct="1">
      <a:defRPr sz="1200" kern="1200">
        <a:solidFill>
          <a:srgbClr val="0F5494"/>
        </a:solidFill>
        <a:latin typeface="Verdana" pitchFamily="34" charset="0"/>
        <a:ea typeface="+mn-ea"/>
        <a:cs typeface="+mn-cs"/>
      </a:defRPr>
    </a:lvl7pPr>
    <a:lvl8pPr marL="3199794" algn="l" defTabSz="914226" rtl="0" eaLnBrk="1" latinLnBrk="0" hangingPunct="1">
      <a:defRPr sz="1200" kern="1200">
        <a:solidFill>
          <a:srgbClr val="0F5494"/>
        </a:solidFill>
        <a:latin typeface="Verdana" pitchFamily="34" charset="0"/>
        <a:ea typeface="+mn-ea"/>
        <a:cs typeface="+mn-cs"/>
      </a:defRPr>
    </a:lvl8pPr>
    <a:lvl9pPr marL="3656907" algn="l" defTabSz="914226"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166CF"/>
    <a:srgbClr val="3E6FD2"/>
    <a:srgbClr val="2D5EC1"/>
    <a:srgbClr val="BDDEFF"/>
    <a:srgbClr val="99CCFF"/>
    <a:srgbClr val="808080"/>
    <a:srgbClr val="FFD624"/>
    <a:srgbClr val="0F5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073" autoAdjust="0"/>
  </p:normalViewPr>
  <p:slideViewPr>
    <p:cSldViewPr>
      <p:cViewPr varScale="1">
        <p:scale>
          <a:sx n="103" d="100"/>
          <a:sy n="103" d="100"/>
        </p:scale>
        <p:origin x="177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ltLang="en-US"/>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ltLang="en-US"/>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ltLang="en-US"/>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6F4811EA-6C6A-4BD8-AC8F-4177EB125C4F}" type="slidenum">
              <a:rPr lang="en-GB" altLang="en-US"/>
              <a:pPr/>
              <a:t>‹#›</a:t>
            </a:fld>
            <a:endParaRPr lang="en-GB" altLang="en-US"/>
          </a:p>
        </p:txBody>
      </p:sp>
    </p:spTree>
    <p:extLst>
      <p:ext uri="{BB962C8B-B14F-4D97-AF65-F5344CB8AC3E}">
        <p14:creationId xmlns:p14="http://schemas.microsoft.com/office/powerpoint/2010/main" val="746137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ltLang="en-US"/>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ltLang="en-US"/>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ltLang="en-US"/>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60E85FA5-4734-4023-98ED-DE903D2F5319}" type="slidenum">
              <a:rPr lang="en-GB" altLang="en-US"/>
              <a:pPr/>
              <a:t>‹#›</a:t>
            </a:fld>
            <a:endParaRPr lang="en-GB" altLang="en-US"/>
          </a:p>
        </p:txBody>
      </p:sp>
    </p:spTree>
    <p:extLst>
      <p:ext uri="{BB962C8B-B14F-4D97-AF65-F5344CB8AC3E}">
        <p14:creationId xmlns:p14="http://schemas.microsoft.com/office/powerpoint/2010/main" val="2296050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113" algn="l" rtl="0" fontAlgn="base">
      <a:spcBef>
        <a:spcPct val="30000"/>
      </a:spcBef>
      <a:spcAft>
        <a:spcPct val="0"/>
      </a:spcAft>
      <a:defRPr sz="1200" kern="1200">
        <a:solidFill>
          <a:schemeClr val="tx1"/>
        </a:solidFill>
        <a:latin typeface="Arial" charset="0"/>
        <a:ea typeface="+mn-ea"/>
        <a:cs typeface="+mn-cs"/>
      </a:defRPr>
    </a:lvl2pPr>
    <a:lvl3pPr marL="914226" algn="l" rtl="0" fontAlgn="base">
      <a:spcBef>
        <a:spcPct val="30000"/>
      </a:spcBef>
      <a:spcAft>
        <a:spcPct val="0"/>
      </a:spcAft>
      <a:defRPr sz="1200" kern="1200">
        <a:solidFill>
          <a:schemeClr val="tx1"/>
        </a:solidFill>
        <a:latin typeface="Arial" charset="0"/>
        <a:ea typeface="+mn-ea"/>
        <a:cs typeface="+mn-cs"/>
      </a:defRPr>
    </a:lvl3pPr>
    <a:lvl4pPr marL="1371341" algn="l" rtl="0" fontAlgn="base">
      <a:spcBef>
        <a:spcPct val="30000"/>
      </a:spcBef>
      <a:spcAft>
        <a:spcPct val="0"/>
      </a:spcAft>
      <a:defRPr sz="1200" kern="1200">
        <a:solidFill>
          <a:schemeClr val="tx1"/>
        </a:solidFill>
        <a:latin typeface="Arial" charset="0"/>
        <a:ea typeface="+mn-ea"/>
        <a:cs typeface="+mn-cs"/>
      </a:defRPr>
    </a:lvl4pPr>
    <a:lvl5pPr marL="1828453" algn="l" rtl="0" fontAlgn="base">
      <a:spcBef>
        <a:spcPct val="30000"/>
      </a:spcBef>
      <a:spcAft>
        <a:spcPct val="0"/>
      </a:spcAft>
      <a:defRPr sz="1200" kern="1200">
        <a:solidFill>
          <a:schemeClr val="tx1"/>
        </a:solidFill>
        <a:latin typeface="Arial" charset="0"/>
        <a:ea typeface="+mn-ea"/>
        <a:cs typeface="+mn-cs"/>
      </a:defRPr>
    </a:lvl5pPr>
    <a:lvl6pPr marL="2285566" algn="l" defTabSz="914226" rtl="0" eaLnBrk="1" latinLnBrk="0" hangingPunct="1">
      <a:defRPr sz="1200" kern="1200">
        <a:solidFill>
          <a:schemeClr val="tx1"/>
        </a:solidFill>
        <a:latin typeface="+mn-lt"/>
        <a:ea typeface="+mn-ea"/>
        <a:cs typeface="+mn-cs"/>
      </a:defRPr>
    </a:lvl6pPr>
    <a:lvl7pPr marL="2742679" algn="l" defTabSz="914226" rtl="0" eaLnBrk="1" latinLnBrk="0" hangingPunct="1">
      <a:defRPr sz="1200" kern="1200">
        <a:solidFill>
          <a:schemeClr val="tx1"/>
        </a:solidFill>
        <a:latin typeface="+mn-lt"/>
        <a:ea typeface="+mn-ea"/>
        <a:cs typeface="+mn-cs"/>
      </a:defRPr>
    </a:lvl7pPr>
    <a:lvl8pPr marL="3199794" algn="l" defTabSz="914226" rtl="0" eaLnBrk="1" latinLnBrk="0" hangingPunct="1">
      <a:defRPr sz="1200" kern="1200">
        <a:solidFill>
          <a:schemeClr val="tx1"/>
        </a:solidFill>
        <a:latin typeface="+mn-lt"/>
        <a:ea typeface="+mn-ea"/>
        <a:cs typeface="+mn-cs"/>
      </a:defRPr>
    </a:lvl8pPr>
    <a:lvl9pPr marL="3656907" algn="l" defTabSz="914226"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4"/>
            <a:ext cx="7848600" cy="1927223"/>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113" indent="0" algn="ctr">
              <a:buNone/>
              <a:defRPr>
                <a:solidFill>
                  <a:schemeClr val="tx1">
                    <a:tint val="75000"/>
                  </a:schemeClr>
                </a:solidFill>
              </a:defRPr>
            </a:lvl2pPr>
            <a:lvl3pPr marL="914226" indent="0" algn="ctr">
              <a:buNone/>
              <a:defRPr>
                <a:solidFill>
                  <a:schemeClr val="tx1">
                    <a:tint val="75000"/>
                  </a:schemeClr>
                </a:solidFill>
              </a:defRPr>
            </a:lvl3pPr>
            <a:lvl4pPr marL="1371341" indent="0" algn="ctr">
              <a:buNone/>
              <a:defRPr>
                <a:solidFill>
                  <a:schemeClr val="tx1">
                    <a:tint val="75000"/>
                  </a:schemeClr>
                </a:solidFill>
              </a:defRPr>
            </a:lvl4pPr>
            <a:lvl5pPr marL="1828453" indent="0" algn="ctr">
              <a:buNone/>
              <a:defRPr>
                <a:solidFill>
                  <a:schemeClr val="tx1">
                    <a:tint val="75000"/>
                  </a:schemeClr>
                </a:solidFill>
              </a:defRPr>
            </a:lvl5pPr>
            <a:lvl6pPr marL="2285566" indent="0" algn="ctr">
              <a:buNone/>
              <a:defRPr>
                <a:solidFill>
                  <a:schemeClr val="tx1">
                    <a:tint val="75000"/>
                  </a:schemeClr>
                </a:solidFill>
              </a:defRPr>
            </a:lvl6pPr>
            <a:lvl7pPr marL="2742679" indent="0" algn="ctr">
              <a:buNone/>
              <a:defRPr>
                <a:solidFill>
                  <a:schemeClr val="tx1">
                    <a:tint val="75000"/>
                  </a:schemeClr>
                </a:solidFill>
              </a:defRPr>
            </a:lvl7pPr>
            <a:lvl8pPr marL="3199794" indent="0" algn="ctr">
              <a:buNone/>
              <a:defRPr>
                <a:solidFill>
                  <a:schemeClr val="tx1">
                    <a:tint val="75000"/>
                  </a:schemeClr>
                </a:solidFill>
              </a:defRPr>
            </a:lvl8pPr>
            <a:lvl9pPr marL="3656907"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A6110D79-8573-4D36-8AAF-34DC23E25277}" type="slidenum">
              <a:rPr lang="en-GB" altLang="en-US" smtClean="0"/>
              <a:pPr/>
              <a:t>‹#›</a:t>
            </a:fld>
            <a:endParaRPr lang="en-GB" altLang="en-US"/>
          </a:p>
        </p:txBody>
      </p:sp>
      <p:cxnSp>
        <p:nvCxnSpPr>
          <p:cNvPr id="8" name="Straight Connector 7"/>
          <p:cNvCxnSpPr/>
          <p:nvPr/>
        </p:nvCxnSpPr>
        <p:spPr>
          <a:xfrm>
            <a:off x="685800" y="3398520"/>
            <a:ext cx="7848600" cy="159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4267200" y="6659569"/>
            <a:ext cx="611188" cy="215903"/>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457113" fontAlgn="auto">
              <a:spcBef>
                <a:spcPts val="0"/>
              </a:spcBef>
              <a:spcAft>
                <a:spcPts val="0"/>
              </a:spcAft>
              <a:defRPr/>
            </a:pPr>
            <a:endParaRPr lang="en-US" sz="17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7A756CB3-5A6C-4A6A-83FA-FAD929666F2F}" type="slidenum">
              <a:rPr lang="en-GB" altLang="en-US" smtClean="0"/>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78D14481-6C15-4382-B2B0-F2CCE4D2E461}" type="slidenum">
              <a:rPr lang="en-GB" altLang="en-US" smtClean="0"/>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FDF5C2AC-0B14-47C6-9A85-E0E968B36EE3}" type="slidenum">
              <a:rPr lang="en-GB" altLang="en-US" smtClean="0"/>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9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6"/>
            <a:ext cx="7772400" cy="1500188"/>
          </a:xfrm>
        </p:spPr>
        <p:txBody>
          <a:bodyPr anchor="t">
            <a:normAutofit/>
          </a:bodyPr>
          <a:lstStyle>
            <a:lvl1pPr marL="0" indent="0">
              <a:buNone/>
              <a:defRPr sz="2300">
                <a:solidFill>
                  <a:schemeClr val="tx2"/>
                </a:solidFill>
              </a:defRPr>
            </a:lvl1pPr>
            <a:lvl2pPr marL="457113" indent="0">
              <a:buNone/>
              <a:defRPr sz="1700">
                <a:solidFill>
                  <a:schemeClr val="tx1">
                    <a:tint val="75000"/>
                  </a:schemeClr>
                </a:solidFill>
              </a:defRPr>
            </a:lvl2pPr>
            <a:lvl3pPr marL="914226" indent="0">
              <a:buNone/>
              <a:defRPr sz="1600">
                <a:solidFill>
                  <a:schemeClr val="tx1">
                    <a:tint val="75000"/>
                  </a:schemeClr>
                </a:solidFill>
              </a:defRPr>
            </a:lvl3pPr>
            <a:lvl4pPr marL="1371341" indent="0">
              <a:buNone/>
              <a:defRPr sz="1400">
                <a:solidFill>
                  <a:schemeClr val="tx1">
                    <a:tint val="75000"/>
                  </a:schemeClr>
                </a:solidFill>
              </a:defRPr>
            </a:lvl4pPr>
            <a:lvl5pPr marL="1828453" indent="0">
              <a:buNone/>
              <a:defRPr sz="1400">
                <a:solidFill>
                  <a:schemeClr val="tx1">
                    <a:tint val="75000"/>
                  </a:schemeClr>
                </a:solidFill>
              </a:defRPr>
            </a:lvl5pPr>
            <a:lvl6pPr marL="2285566" indent="0">
              <a:buNone/>
              <a:defRPr sz="1400">
                <a:solidFill>
                  <a:schemeClr val="tx1">
                    <a:tint val="75000"/>
                  </a:schemeClr>
                </a:solidFill>
              </a:defRPr>
            </a:lvl6pPr>
            <a:lvl7pPr marL="2742679" indent="0">
              <a:buNone/>
              <a:defRPr sz="1400">
                <a:solidFill>
                  <a:schemeClr val="tx1">
                    <a:tint val="75000"/>
                  </a:schemeClr>
                </a:solidFill>
              </a:defRPr>
            </a:lvl7pPr>
            <a:lvl8pPr marL="3199794" indent="0">
              <a:buNone/>
              <a:defRPr sz="1400">
                <a:solidFill>
                  <a:schemeClr val="tx1">
                    <a:tint val="75000"/>
                  </a:schemeClr>
                </a:solidFill>
              </a:defRPr>
            </a:lvl8pPr>
            <a:lvl9pPr marL="365690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014A571D-D4A6-4F71-8838-70C79B703C07}" type="slidenum">
              <a:rPr lang="en-GB" altLang="en-US" smtClean="0"/>
              <a:pPr/>
              <a:t>‹#›</a:t>
            </a:fld>
            <a:endParaRPr lang="en-GB" altLang="en-US"/>
          </a:p>
        </p:txBody>
      </p:sp>
      <p:cxnSp>
        <p:nvCxnSpPr>
          <p:cNvPr id="7" name="Straight Connector 6"/>
          <p:cNvCxnSpPr/>
          <p:nvPr/>
        </p:nvCxnSpPr>
        <p:spPr>
          <a:xfrm>
            <a:off x="731520" y="4599435"/>
            <a:ext cx="7848600" cy="159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9"/>
            <a:ext cx="4038600" cy="4718303"/>
          </a:xfrm>
        </p:spPr>
        <p:txBody>
          <a:bodyPr/>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9"/>
            <a:ext cx="4038600" cy="4718303"/>
          </a:xfrm>
        </p:spPr>
        <p:txBody>
          <a:bodyPr/>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GB" altLang="en-US"/>
          </a:p>
        </p:txBody>
      </p:sp>
      <p:sp>
        <p:nvSpPr>
          <p:cNvPr id="6" name="Footer Placeholder 5"/>
          <p:cNvSpPr>
            <a:spLocks noGrp="1"/>
          </p:cNvSpPr>
          <p:nvPr>
            <p:ph type="ftr" sz="quarter" idx="11"/>
          </p:nvPr>
        </p:nvSpPr>
        <p:spPr/>
        <p:txBody>
          <a:bodyPr/>
          <a:lstStyle/>
          <a:p>
            <a:endParaRPr lang="en-GB" altLang="en-US"/>
          </a:p>
        </p:txBody>
      </p:sp>
      <p:sp>
        <p:nvSpPr>
          <p:cNvPr id="7" name="Slide Number Placeholder 6"/>
          <p:cNvSpPr>
            <a:spLocks noGrp="1"/>
          </p:cNvSpPr>
          <p:nvPr>
            <p:ph type="sldNum" sz="quarter" idx="12"/>
          </p:nvPr>
        </p:nvSpPr>
        <p:spPr/>
        <p:txBody>
          <a:bodyPr/>
          <a:lstStyle/>
          <a:p>
            <a:fld id="{CC8F16FA-D579-4BFC-BFC5-C5FF57DF3ED3}" type="slidenum">
              <a:rPr lang="en-GB" altLang="en-US" smtClean="0"/>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5"/>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1900" b="0">
                <a:solidFill>
                  <a:schemeClr val="tx2"/>
                </a:solidFill>
              </a:defRPr>
            </a:lvl1pPr>
            <a:lvl2pPr marL="457113" indent="0">
              <a:buNone/>
              <a:defRPr sz="1900" b="1"/>
            </a:lvl2pPr>
            <a:lvl3pPr marL="914226" indent="0">
              <a:buNone/>
              <a:defRPr sz="1700" b="1"/>
            </a:lvl3pPr>
            <a:lvl4pPr marL="1371341" indent="0">
              <a:buNone/>
              <a:defRPr sz="1600" b="1"/>
            </a:lvl4pPr>
            <a:lvl5pPr marL="1828453" indent="0">
              <a:buNone/>
              <a:defRPr sz="1600" b="1"/>
            </a:lvl5pPr>
            <a:lvl6pPr marL="2285566" indent="0">
              <a:buNone/>
              <a:defRPr sz="1600" b="1"/>
            </a:lvl6pPr>
            <a:lvl7pPr marL="2742679" indent="0">
              <a:buNone/>
              <a:defRPr sz="1600" b="1"/>
            </a:lvl7pPr>
            <a:lvl8pPr marL="3199794" indent="0">
              <a:buNone/>
              <a:defRPr sz="1600" b="1"/>
            </a:lvl8pPr>
            <a:lvl9pPr marL="3656907"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5"/>
          </a:xfrm>
        </p:spPr>
        <p:txBody>
          <a:bodyPr/>
          <a:lstStyle>
            <a:lvl1pPr>
              <a:defRPr sz="23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5"/>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1900" b="0" kern="1200" dirty="0" smtClean="0">
                <a:solidFill>
                  <a:schemeClr val="tx2"/>
                </a:solidFill>
                <a:latin typeface="+mn-lt"/>
                <a:ea typeface="+mn-ea"/>
                <a:cs typeface="+mn-cs"/>
              </a:defRPr>
            </a:lvl1pPr>
            <a:lvl2pPr marL="457113" indent="0">
              <a:buNone/>
              <a:defRPr sz="1900" b="1"/>
            </a:lvl2pPr>
            <a:lvl3pPr marL="914226" indent="0">
              <a:buNone/>
              <a:defRPr sz="1700" b="1"/>
            </a:lvl3pPr>
            <a:lvl4pPr marL="1371341" indent="0">
              <a:buNone/>
              <a:defRPr sz="1600" b="1"/>
            </a:lvl4pPr>
            <a:lvl5pPr marL="1828453" indent="0">
              <a:buNone/>
              <a:defRPr sz="1600" b="1"/>
            </a:lvl5pPr>
            <a:lvl6pPr marL="2285566" indent="0">
              <a:buNone/>
              <a:defRPr sz="1600" b="1"/>
            </a:lvl6pPr>
            <a:lvl7pPr marL="2742679" indent="0">
              <a:buNone/>
              <a:defRPr sz="1600" b="1"/>
            </a:lvl7pPr>
            <a:lvl8pPr marL="3199794" indent="0">
              <a:buNone/>
              <a:defRPr sz="1600" b="1"/>
            </a:lvl8pPr>
            <a:lvl9pPr marL="365690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5"/>
          </a:xfrm>
        </p:spPr>
        <p:txBody>
          <a:bodyPr/>
          <a:lstStyle>
            <a:lvl1pPr>
              <a:defRPr sz="23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GB" altLang="en-US"/>
          </a:p>
        </p:txBody>
      </p:sp>
      <p:sp>
        <p:nvSpPr>
          <p:cNvPr id="8" name="Footer Placeholder 7"/>
          <p:cNvSpPr>
            <a:spLocks noGrp="1"/>
          </p:cNvSpPr>
          <p:nvPr>
            <p:ph type="ftr" sz="quarter" idx="11"/>
          </p:nvPr>
        </p:nvSpPr>
        <p:spPr/>
        <p:txBody>
          <a:bodyPr/>
          <a:lstStyle/>
          <a:p>
            <a:endParaRPr lang="en-GB" altLang="en-US"/>
          </a:p>
        </p:txBody>
      </p:sp>
      <p:sp>
        <p:nvSpPr>
          <p:cNvPr id="9" name="Slide Number Placeholder 8"/>
          <p:cNvSpPr>
            <a:spLocks noGrp="1"/>
          </p:cNvSpPr>
          <p:nvPr>
            <p:ph type="sldNum" sz="quarter" idx="12"/>
          </p:nvPr>
        </p:nvSpPr>
        <p:spPr/>
        <p:txBody>
          <a:bodyPr/>
          <a:lstStyle/>
          <a:p>
            <a:fld id="{4EF99651-CF1B-44CF-9ACF-79A0137DE8F0}" type="slidenum">
              <a:rPr lang="en-GB" altLang="en-US" smtClean="0"/>
              <a:pPr/>
              <a:t>‹#›</a:t>
            </a:fld>
            <a:endParaRPr lang="en-GB" altLang="en-US"/>
          </a:p>
        </p:txBody>
      </p:sp>
      <p:cxnSp>
        <p:nvCxnSpPr>
          <p:cNvPr id="11" name="Straight Connector 10"/>
          <p:cNvCxnSpPr/>
          <p:nvPr/>
        </p:nvCxnSpPr>
        <p:spPr>
          <a:xfrm rot="5400000">
            <a:off x="2217818" y="4045831"/>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ltLang="en-US"/>
          </a:p>
        </p:txBody>
      </p:sp>
      <p:sp>
        <p:nvSpPr>
          <p:cNvPr id="4" name="Footer Placeholder 3"/>
          <p:cNvSpPr>
            <a:spLocks noGrp="1"/>
          </p:cNvSpPr>
          <p:nvPr>
            <p:ph type="ftr" sz="quarter" idx="11"/>
          </p:nvPr>
        </p:nvSpPr>
        <p:spPr/>
        <p:txBody>
          <a:bodyPr/>
          <a:lstStyle/>
          <a:p>
            <a:endParaRPr lang="en-GB" altLang="en-US"/>
          </a:p>
        </p:txBody>
      </p:sp>
      <p:sp>
        <p:nvSpPr>
          <p:cNvPr id="5" name="Slide Number Placeholder 4"/>
          <p:cNvSpPr>
            <a:spLocks noGrp="1"/>
          </p:cNvSpPr>
          <p:nvPr>
            <p:ph type="sldNum" sz="quarter" idx="12"/>
          </p:nvPr>
        </p:nvSpPr>
        <p:spPr/>
        <p:txBody>
          <a:bodyPr/>
          <a:lstStyle/>
          <a:p>
            <a:fld id="{8AAA9BA0-FC72-4925-B397-D84185922F50}" type="slidenum">
              <a:rPr lang="en-GB" altLang="en-US" smtClean="0"/>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ltLang="en-US"/>
          </a:p>
        </p:txBody>
      </p:sp>
      <p:sp>
        <p:nvSpPr>
          <p:cNvPr id="3" name="Footer Placeholder 2"/>
          <p:cNvSpPr>
            <a:spLocks noGrp="1"/>
          </p:cNvSpPr>
          <p:nvPr>
            <p:ph type="ftr" sz="quarter" idx="11"/>
          </p:nvPr>
        </p:nvSpPr>
        <p:spPr/>
        <p:txBody>
          <a:bodyPr/>
          <a:lstStyle/>
          <a:p>
            <a:endParaRPr lang="en-GB" altLang="en-US"/>
          </a:p>
        </p:txBody>
      </p:sp>
      <p:sp>
        <p:nvSpPr>
          <p:cNvPr id="4" name="Slide Number Placeholder 3"/>
          <p:cNvSpPr>
            <a:spLocks noGrp="1"/>
          </p:cNvSpPr>
          <p:nvPr>
            <p:ph type="sldNum" sz="quarter" idx="12"/>
          </p:nvPr>
        </p:nvSpPr>
        <p:spPr/>
        <p:txBody>
          <a:bodyPr/>
          <a:lstStyle/>
          <a:p>
            <a:fld id="{B2D52FB9-EB33-40AE-B3D3-853A1E821DC3}" type="slidenum">
              <a:rPr lang="en-GB" altLang="en-US" smtClean="0"/>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075"/>
            <a:ext cx="2139696" cy="1261875"/>
          </a:xfrm>
        </p:spPr>
        <p:txBody>
          <a:bodyPr anchor="b">
            <a:noAutofit/>
          </a:bodyPr>
          <a:lstStyle>
            <a:lvl1pPr algn="l">
              <a:defRPr sz="2300" b="0"/>
            </a:lvl1pPr>
          </a:lstStyle>
          <a:p>
            <a:r>
              <a:rPr lang="en-US"/>
              <a:t>Click to edit Master title style</a:t>
            </a:r>
            <a:endParaRPr lang="en-US" dirty="0"/>
          </a:p>
        </p:txBody>
      </p:sp>
      <p:sp>
        <p:nvSpPr>
          <p:cNvPr id="3" name="Content Placeholder 2"/>
          <p:cNvSpPr>
            <a:spLocks noGrp="1"/>
          </p:cNvSpPr>
          <p:nvPr>
            <p:ph idx="1"/>
          </p:nvPr>
        </p:nvSpPr>
        <p:spPr>
          <a:xfrm>
            <a:off x="2971800" y="792082"/>
            <a:ext cx="5715000" cy="5577840"/>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2" y="2130559"/>
            <a:ext cx="2139696" cy="4243613"/>
          </a:xfrm>
        </p:spPr>
        <p:txBody>
          <a:bodyPr/>
          <a:lstStyle>
            <a:lvl1pPr marL="0" indent="0">
              <a:buNone/>
              <a:defRPr sz="1400"/>
            </a:lvl1pPr>
            <a:lvl2pPr marL="457113" indent="0">
              <a:buNone/>
              <a:defRPr sz="1200"/>
            </a:lvl2pPr>
            <a:lvl3pPr marL="914226" indent="0">
              <a:buNone/>
              <a:defRPr sz="1000"/>
            </a:lvl3pPr>
            <a:lvl4pPr marL="1371341" indent="0">
              <a:buNone/>
              <a:defRPr sz="1000"/>
            </a:lvl4pPr>
            <a:lvl5pPr marL="1828453" indent="0">
              <a:buNone/>
              <a:defRPr sz="1000"/>
            </a:lvl5pPr>
            <a:lvl6pPr marL="2285566" indent="0">
              <a:buNone/>
              <a:defRPr sz="1000"/>
            </a:lvl6pPr>
            <a:lvl7pPr marL="2742679" indent="0">
              <a:buNone/>
              <a:defRPr sz="1000"/>
            </a:lvl7pPr>
            <a:lvl8pPr marL="3199794" indent="0">
              <a:buNone/>
              <a:defRPr sz="1000"/>
            </a:lvl8pPr>
            <a:lvl9pPr marL="3656907"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ltLang="en-US"/>
          </a:p>
        </p:txBody>
      </p:sp>
      <p:sp>
        <p:nvSpPr>
          <p:cNvPr id="6" name="Footer Placeholder 5"/>
          <p:cNvSpPr>
            <a:spLocks noGrp="1"/>
          </p:cNvSpPr>
          <p:nvPr>
            <p:ph type="ftr" sz="quarter" idx="11"/>
          </p:nvPr>
        </p:nvSpPr>
        <p:spPr/>
        <p:txBody>
          <a:bodyPr/>
          <a:lstStyle/>
          <a:p>
            <a:endParaRPr lang="en-GB" altLang="en-US"/>
          </a:p>
        </p:txBody>
      </p:sp>
      <p:sp>
        <p:nvSpPr>
          <p:cNvPr id="7" name="Slide Number Placeholder 6"/>
          <p:cNvSpPr>
            <a:spLocks noGrp="1"/>
          </p:cNvSpPr>
          <p:nvPr>
            <p:ph type="sldNum" sz="quarter" idx="12"/>
          </p:nvPr>
        </p:nvSpPr>
        <p:spPr/>
        <p:txBody>
          <a:bodyPr/>
          <a:lstStyle/>
          <a:p>
            <a:fld id="{0CAE6397-855C-4E3E-ADD8-3AA24E4203AB}" type="slidenum">
              <a:rPr lang="en-GB" altLang="en-US" smtClean="0"/>
              <a:pPr/>
              <a:t>‹#›</a:t>
            </a:fld>
            <a:endParaRPr lang="en-GB" altLang="en-US"/>
          </a:p>
        </p:txBody>
      </p:sp>
      <p:cxnSp>
        <p:nvCxnSpPr>
          <p:cNvPr id="9" name="Straight Connector 8"/>
          <p:cNvCxnSpPr/>
          <p:nvPr/>
        </p:nvCxnSpPr>
        <p:spPr>
          <a:xfrm rot="5400000">
            <a:off x="-13116" y="3580208"/>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3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0"/>
            <a:ext cx="5904390" cy="5500455"/>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100"/>
            </a:lvl1pPr>
            <a:lvl2pPr marL="457113" indent="0">
              <a:buNone/>
              <a:defRPr sz="2700"/>
            </a:lvl2pPr>
            <a:lvl3pPr marL="914226" indent="0">
              <a:buNone/>
              <a:defRPr sz="2300"/>
            </a:lvl3pPr>
            <a:lvl4pPr marL="1371341" indent="0">
              <a:buNone/>
              <a:defRPr sz="1900"/>
            </a:lvl4pPr>
            <a:lvl5pPr marL="1828453" indent="0">
              <a:buNone/>
              <a:defRPr sz="1900"/>
            </a:lvl5pPr>
            <a:lvl6pPr marL="2285566" indent="0">
              <a:buNone/>
              <a:defRPr sz="1900"/>
            </a:lvl6pPr>
            <a:lvl7pPr marL="2742679" indent="0">
              <a:buNone/>
              <a:defRPr sz="1900"/>
            </a:lvl7pPr>
            <a:lvl8pPr marL="3199794" indent="0">
              <a:buNone/>
              <a:defRPr sz="1900"/>
            </a:lvl8pPr>
            <a:lvl9pPr marL="3656907" indent="0">
              <a:buNone/>
              <a:defRPr sz="1900"/>
            </a:lvl9pPr>
          </a:lstStyle>
          <a:p>
            <a:r>
              <a:rPr lang="en-US"/>
              <a:t>Click icon to add picture</a:t>
            </a:r>
            <a:endParaRPr lang="en-US" dirty="0"/>
          </a:p>
        </p:txBody>
      </p:sp>
      <p:sp>
        <p:nvSpPr>
          <p:cNvPr id="4" name="Text Placeholder 3"/>
          <p:cNvSpPr>
            <a:spLocks noGrp="1"/>
          </p:cNvSpPr>
          <p:nvPr>
            <p:ph type="body" sz="half" idx="2"/>
          </p:nvPr>
        </p:nvSpPr>
        <p:spPr>
          <a:xfrm>
            <a:off x="457201" y="2133604"/>
            <a:ext cx="2139696" cy="4242818"/>
          </a:xfrm>
        </p:spPr>
        <p:txBody>
          <a:bodyPr/>
          <a:lstStyle>
            <a:lvl1pPr marL="0" indent="0">
              <a:buNone/>
              <a:defRPr sz="1400"/>
            </a:lvl1pPr>
            <a:lvl2pPr marL="457113" indent="0">
              <a:buNone/>
              <a:defRPr sz="1200"/>
            </a:lvl2pPr>
            <a:lvl3pPr marL="914226" indent="0">
              <a:buNone/>
              <a:defRPr sz="1000"/>
            </a:lvl3pPr>
            <a:lvl4pPr marL="1371341" indent="0">
              <a:buNone/>
              <a:defRPr sz="1000"/>
            </a:lvl4pPr>
            <a:lvl5pPr marL="1828453" indent="0">
              <a:buNone/>
              <a:defRPr sz="1000"/>
            </a:lvl5pPr>
            <a:lvl6pPr marL="2285566" indent="0">
              <a:buNone/>
              <a:defRPr sz="1000"/>
            </a:lvl6pPr>
            <a:lvl7pPr marL="2742679" indent="0">
              <a:buNone/>
              <a:defRPr sz="1000"/>
            </a:lvl7pPr>
            <a:lvl8pPr marL="3199794" indent="0">
              <a:buNone/>
              <a:defRPr sz="1000"/>
            </a:lvl8pPr>
            <a:lvl9pPr marL="3656907"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ltLang="en-US"/>
          </a:p>
        </p:txBody>
      </p:sp>
      <p:sp>
        <p:nvSpPr>
          <p:cNvPr id="6" name="Footer Placeholder 5"/>
          <p:cNvSpPr>
            <a:spLocks noGrp="1"/>
          </p:cNvSpPr>
          <p:nvPr>
            <p:ph type="ftr" sz="quarter" idx="11"/>
          </p:nvPr>
        </p:nvSpPr>
        <p:spPr/>
        <p:txBody>
          <a:bodyPr/>
          <a:lstStyle/>
          <a:p>
            <a:endParaRPr lang="en-GB" altLang="en-US"/>
          </a:p>
        </p:txBody>
      </p:sp>
      <p:sp>
        <p:nvSpPr>
          <p:cNvPr id="7" name="Slide Number Placeholder 6"/>
          <p:cNvSpPr>
            <a:spLocks noGrp="1"/>
          </p:cNvSpPr>
          <p:nvPr>
            <p:ph type="sldNum" sz="quarter" idx="12"/>
          </p:nvPr>
        </p:nvSpPr>
        <p:spPr/>
        <p:txBody>
          <a:bodyPr/>
          <a:lstStyle/>
          <a:p>
            <a:fld id="{9BA419E2-6D11-44DB-AD14-21D216769754}" type="slidenum">
              <a:rPr lang="en-GB" altLang="en-US" smtClean="0"/>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schemeClr>
            </a:gs>
            <a:gs pos="40000">
              <a:schemeClr val="bg1">
                <a:tint val="95000"/>
                <a:shade val="85000"/>
                <a:satMod val="150000"/>
              </a:schemeClr>
            </a:gs>
            <a:gs pos="100000">
              <a:schemeClr val="bg1">
                <a:shade val="45000"/>
                <a:satMod val="200000"/>
              </a:schemeClr>
            </a:gs>
          </a:gsLst>
          <a:lin ang="10800000" scaled="1"/>
          <a:tileRect/>
        </a:gradFill>
        <a:effectLst/>
      </p:bgPr>
    </p:bg>
    <p:spTree>
      <p:nvGrpSpPr>
        <p:cNvPr id="1" name=""/>
        <p:cNvGrpSpPr/>
        <p:nvPr/>
      </p:nvGrpSpPr>
      <p:grpSpPr>
        <a:xfrm>
          <a:off x="0" y="0"/>
          <a:ext cx="0" cy="0"/>
          <a:chOff x="0" y="0"/>
          <a:chExt cx="0" cy="0"/>
        </a:xfrm>
      </p:grpSpPr>
      <p:sp>
        <p:nvSpPr>
          <p:cNvPr id="10" name="Rectangle 9"/>
          <p:cNvSpPr/>
          <p:nvPr/>
        </p:nvSpPr>
        <p:spPr>
          <a:xfrm>
            <a:off x="0" y="220785"/>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22" tIns="45711" rIns="91422" bIns="45711"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22" tIns="45711" rIns="91422" bIns="457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en-US"/>
          </a:p>
        </p:txBody>
      </p:sp>
      <p:sp>
        <p:nvSpPr>
          <p:cNvPr id="4" name="Date Placeholder 3"/>
          <p:cNvSpPr>
            <a:spLocks noGrp="1"/>
          </p:cNvSpPr>
          <p:nvPr>
            <p:ph type="dt" sz="half" idx="2"/>
          </p:nvPr>
        </p:nvSpPr>
        <p:spPr>
          <a:xfrm>
            <a:off x="457200" y="18296"/>
            <a:ext cx="2895600" cy="329183"/>
          </a:xfrm>
          <a:prstGeom prst="rect">
            <a:avLst/>
          </a:prstGeom>
        </p:spPr>
        <p:txBody>
          <a:bodyPr vert="horz" lIns="91422" tIns="45711" rIns="91422" bIns="45711" rtlCol="0" anchor="ctr"/>
          <a:lstStyle>
            <a:lvl1pPr algn="l">
              <a:defRPr sz="1200">
                <a:solidFill>
                  <a:srgbClr val="FFFFFF"/>
                </a:solidFill>
              </a:defRPr>
            </a:lvl1pPr>
          </a:lstStyle>
          <a:p>
            <a:endParaRPr lang="en-GB" altLang="en-US"/>
          </a:p>
        </p:txBody>
      </p:sp>
      <p:sp>
        <p:nvSpPr>
          <p:cNvPr id="5" name="Footer Placeholder 4"/>
          <p:cNvSpPr>
            <a:spLocks noGrp="1"/>
          </p:cNvSpPr>
          <p:nvPr>
            <p:ph type="ftr" sz="quarter" idx="3"/>
          </p:nvPr>
        </p:nvSpPr>
        <p:spPr>
          <a:xfrm>
            <a:off x="3429000" y="18296"/>
            <a:ext cx="4114800" cy="329183"/>
          </a:xfrm>
          <a:prstGeom prst="rect">
            <a:avLst/>
          </a:prstGeom>
        </p:spPr>
        <p:txBody>
          <a:bodyPr vert="horz" lIns="91422" tIns="45711" rIns="91422" bIns="45711" rtlCol="0" anchor="ctr"/>
          <a:lstStyle>
            <a:lvl1pPr algn="ctr">
              <a:defRPr sz="1200">
                <a:solidFill>
                  <a:srgbClr val="FFFFFF"/>
                </a:solidFill>
              </a:defRPr>
            </a:lvl1pPr>
          </a:lstStyle>
          <a:p>
            <a:endParaRPr lang="en-GB" altLang="en-US"/>
          </a:p>
        </p:txBody>
      </p:sp>
      <p:sp>
        <p:nvSpPr>
          <p:cNvPr id="6" name="Slide Number Placeholder 5"/>
          <p:cNvSpPr>
            <a:spLocks noGrp="1"/>
          </p:cNvSpPr>
          <p:nvPr>
            <p:ph type="sldNum" sz="quarter" idx="4"/>
          </p:nvPr>
        </p:nvSpPr>
        <p:spPr>
          <a:xfrm>
            <a:off x="7620000" y="18296"/>
            <a:ext cx="1066800" cy="329183"/>
          </a:xfrm>
          <a:prstGeom prst="rect">
            <a:avLst/>
          </a:prstGeom>
        </p:spPr>
        <p:txBody>
          <a:bodyPr vert="horz" lIns="91422" tIns="45711" rIns="91422" bIns="45711" rtlCol="0" anchor="ctr"/>
          <a:lstStyle>
            <a:lvl1pPr algn="l">
              <a:defRPr sz="1400" b="1">
                <a:solidFill>
                  <a:srgbClr val="FFFFFF"/>
                </a:solidFill>
              </a:defRPr>
            </a:lvl1pPr>
          </a:lstStyle>
          <a:p>
            <a:fld id="{8F874905-80D3-4822-B8F9-77A11A329583}" type="slidenum">
              <a:rPr lang="en-GB" altLang="en-US" smtClean="0"/>
              <a:pPr/>
              <a:t>‹#›</a:t>
            </a:fld>
            <a:endParaRPr lang="en-GB" altLang="en-US"/>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hf hdr="0" ftr="0" dt="0"/>
  <p:txStyles>
    <p:titleStyle>
      <a:lvl1pPr algn="l" defTabSz="914226" rtl="0" eaLnBrk="1" latinLnBrk="0" hangingPunct="1">
        <a:spcBef>
          <a:spcPct val="0"/>
        </a:spcBef>
        <a:buNone/>
        <a:defRPr sz="4100" kern="1200" spc="-99" baseline="0">
          <a:solidFill>
            <a:schemeClr val="tx2"/>
          </a:solidFill>
          <a:latin typeface="+mj-lt"/>
          <a:ea typeface="+mj-ea"/>
          <a:cs typeface="+mj-cs"/>
        </a:defRPr>
      </a:lvl1pPr>
    </p:titleStyle>
    <p:bodyStyle>
      <a:lvl1pPr marL="182846" indent="-182846" algn="l" defTabSz="914226" rtl="0" eaLnBrk="1" latinLnBrk="0" hangingPunct="1">
        <a:spcBef>
          <a:spcPct val="20000"/>
        </a:spcBef>
        <a:buClr>
          <a:schemeClr val="accent1"/>
        </a:buClr>
        <a:buSzPct val="85000"/>
        <a:buFont typeface="Arial" pitchFamily="34" charset="0"/>
        <a:buChar char="•"/>
        <a:defRPr sz="2300" kern="1200">
          <a:solidFill>
            <a:schemeClr val="tx1"/>
          </a:solidFill>
          <a:latin typeface="+mn-lt"/>
          <a:ea typeface="+mn-ea"/>
          <a:cs typeface="+mn-cs"/>
        </a:defRPr>
      </a:lvl1pPr>
      <a:lvl2pPr marL="457113" indent="-182846" algn="l" defTabSz="914226" rtl="0" eaLnBrk="1" latinLnBrk="0" hangingPunct="1">
        <a:spcBef>
          <a:spcPct val="20000"/>
        </a:spcBef>
        <a:buClr>
          <a:schemeClr val="accent1"/>
        </a:buClr>
        <a:buSzPct val="85000"/>
        <a:buFont typeface="Arial" pitchFamily="34" charset="0"/>
        <a:buChar char="•"/>
        <a:defRPr sz="1900" kern="1200">
          <a:solidFill>
            <a:schemeClr val="tx1"/>
          </a:solidFill>
          <a:latin typeface="+mn-lt"/>
          <a:ea typeface="+mn-ea"/>
          <a:cs typeface="+mn-cs"/>
        </a:defRPr>
      </a:lvl2pPr>
      <a:lvl3pPr marL="731382" indent="-182846" algn="l" defTabSz="914226" rtl="0" eaLnBrk="1" latinLnBrk="0" hangingPunct="1">
        <a:spcBef>
          <a:spcPct val="20000"/>
        </a:spcBef>
        <a:buClr>
          <a:schemeClr val="accent1"/>
        </a:buClr>
        <a:buSzPct val="90000"/>
        <a:buFont typeface="Arial" pitchFamily="34" charset="0"/>
        <a:buChar char="•"/>
        <a:defRPr sz="1700" kern="1200">
          <a:solidFill>
            <a:schemeClr val="tx1"/>
          </a:solidFill>
          <a:latin typeface="+mn-lt"/>
          <a:ea typeface="+mn-ea"/>
          <a:cs typeface="+mn-cs"/>
        </a:defRPr>
      </a:lvl3pPr>
      <a:lvl4pPr marL="1005650" indent="-182846" algn="l" defTabSz="914226"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495" indent="-137135" algn="l" defTabSz="914226"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341" indent="-182846" algn="l" defTabSz="914226" rtl="0" eaLnBrk="1" latinLnBrk="0" hangingPunct="1">
        <a:spcBef>
          <a:spcPct val="20000"/>
        </a:spcBef>
        <a:buClr>
          <a:schemeClr val="accent1"/>
        </a:buClr>
        <a:buFont typeface="Arial" pitchFamily="34" charset="0"/>
        <a:buChar char="•"/>
        <a:defRPr sz="1400" kern="1200">
          <a:solidFill>
            <a:schemeClr val="tx1"/>
          </a:solidFill>
          <a:latin typeface="+mn-lt"/>
          <a:ea typeface="+mn-ea"/>
          <a:cs typeface="+mn-cs"/>
        </a:defRPr>
      </a:lvl6pPr>
      <a:lvl7pPr marL="1554186" indent="-182846" algn="l" defTabSz="914226" rtl="0" eaLnBrk="1" latinLnBrk="0" hangingPunct="1">
        <a:spcBef>
          <a:spcPct val="20000"/>
        </a:spcBef>
        <a:buClr>
          <a:schemeClr val="accent1"/>
        </a:buClr>
        <a:buFont typeface="Arial" pitchFamily="34" charset="0"/>
        <a:buChar char="•"/>
        <a:defRPr sz="1400" kern="1200">
          <a:solidFill>
            <a:schemeClr val="tx1"/>
          </a:solidFill>
          <a:latin typeface="+mn-lt"/>
          <a:ea typeface="+mn-ea"/>
          <a:cs typeface="+mn-cs"/>
        </a:defRPr>
      </a:lvl7pPr>
      <a:lvl8pPr marL="1737032" indent="-182846" algn="l" defTabSz="914226" rtl="0" eaLnBrk="1" latinLnBrk="0" hangingPunct="1">
        <a:spcBef>
          <a:spcPct val="20000"/>
        </a:spcBef>
        <a:buClr>
          <a:schemeClr val="accent1"/>
        </a:buClr>
        <a:buFont typeface="Arial" pitchFamily="34" charset="0"/>
        <a:buChar char="•"/>
        <a:defRPr sz="1400" kern="1200">
          <a:solidFill>
            <a:schemeClr val="tx1"/>
          </a:solidFill>
          <a:latin typeface="+mn-lt"/>
          <a:ea typeface="+mn-ea"/>
          <a:cs typeface="+mn-cs"/>
        </a:defRPr>
      </a:lvl8pPr>
      <a:lvl9pPr marL="1919875" indent="-182846" algn="l" defTabSz="914226" rtl="0" eaLnBrk="1" latinLnBrk="0" hangingPunct="1">
        <a:spcBef>
          <a:spcPct val="20000"/>
        </a:spcBef>
        <a:buClr>
          <a:schemeClr val="accent1"/>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226" rtl="0" eaLnBrk="1" latinLnBrk="0" hangingPunct="1">
        <a:defRPr sz="1700" kern="1200">
          <a:solidFill>
            <a:schemeClr val="tx1"/>
          </a:solidFill>
          <a:latin typeface="+mn-lt"/>
          <a:ea typeface="+mn-ea"/>
          <a:cs typeface="+mn-cs"/>
        </a:defRPr>
      </a:lvl1pPr>
      <a:lvl2pPr marL="457113" algn="l" defTabSz="914226" rtl="0" eaLnBrk="1" latinLnBrk="0" hangingPunct="1">
        <a:defRPr sz="1700" kern="1200">
          <a:solidFill>
            <a:schemeClr val="tx1"/>
          </a:solidFill>
          <a:latin typeface="+mn-lt"/>
          <a:ea typeface="+mn-ea"/>
          <a:cs typeface="+mn-cs"/>
        </a:defRPr>
      </a:lvl2pPr>
      <a:lvl3pPr marL="914226" algn="l" defTabSz="914226" rtl="0" eaLnBrk="1" latinLnBrk="0" hangingPunct="1">
        <a:defRPr sz="1700" kern="1200">
          <a:solidFill>
            <a:schemeClr val="tx1"/>
          </a:solidFill>
          <a:latin typeface="+mn-lt"/>
          <a:ea typeface="+mn-ea"/>
          <a:cs typeface="+mn-cs"/>
        </a:defRPr>
      </a:lvl3pPr>
      <a:lvl4pPr marL="1371341" algn="l" defTabSz="914226" rtl="0" eaLnBrk="1" latinLnBrk="0" hangingPunct="1">
        <a:defRPr sz="1700" kern="1200">
          <a:solidFill>
            <a:schemeClr val="tx1"/>
          </a:solidFill>
          <a:latin typeface="+mn-lt"/>
          <a:ea typeface="+mn-ea"/>
          <a:cs typeface="+mn-cs"/>
        </a:defRPr>
      </a:lvl4pPr>
      <a:lvl5pPr marL="1828453" algn="l" defTabSz="914226" rtl="0" eaLnBrk="1" latinLnBrk="0" hangingPunct="1">
        <a:defRPr sz="1700" kern="1200">
          <a:solidFill>
            <a:schemeClr val="tx1"/>
          </a:solidFill>
          <a:latin typeface="+mn-lt"/>
          <a:ea typeface="+mn-ea"/>
          <a:cs typeface="+mn-cs"/>
        </a:defRPr>
      </a:lvl5pPr>
      <a:lvl6pPr marL="2285566" algn="l" defTabSz="914226" rtl="0" eaLnBrk="1" latinLnBrk="0" hangingPunct="1">
        <a:defRPr sz="1700" kern="1200">
          <a:solidFill>
            <a:schemeClr val="tx1"/>
          </a:solidFill>
          <a:latin typeface="+mn-lt"/>
          <a:ea typeface="+mn-ea"/>
          <a:cs typeface="+mn-cs"/>
        </a:defRPr>
      </a:lvl6pPr>
      <a:lvl7pPr marL="2742679" algn="l" defTabSz="914226" rtl="0" eaLnBrk="1" latinLnBrk="0" hangingPunct="1">
        <a:defRPr sz="1700" kern="1200">
          <a:solidFill>
            <a:schemeClr val="tx1"/>
          </a:solidFill>
          <a:latin typeface="+mn-lt"/>
          <a:ea typeface="+mn-ea"/>
          <a:cs typeface="+mn-cs"/>
        </a:defRPr>
      </a:lvl7pPr>
      <a:lvl8pPr marL="3199794" algn="l" defTabSz="914226" rtl="0" eaLnBrk="1" latinLnBrk="0" hangingPunct="1">
        <a:defRPr sz="1700" kern="1200">
          <a:solidFill>
            <a:schemeClr val="tx1"/>
          </a:solidFill>
          <a:latin typeface="+mn-lt"/>
          <a:ea typeface="+mn-ea"/>
          <a:cs typeface="+mn-cs"/>
        </a:defRPr>
      </a:lvl8pPr>
      <a:lvl9pPr marL="3656907" algn="l" defTabSz="914226"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e.dzalbe@gmail.com" TargetMode="External"/><Relationship Id="rId2" Type="http://schemas.openxmlformats.org/officeDocument/2006/relationships/hyperlink" Target="mailto:ela@latviesi.com" TargetMode="External"/><Relationship Id="rId1" Type="http://schemas.openxmlformats.org/officeDocument/2006/relationships/slideLayout" Target="../slideLayouts/slideLayout8.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92696"/>
            <a:ext cx="7848600" cy="2606131"/>
          </a:xfrm>
        </p:spPr>
        <p:txBody>
          <a:bodyPr/>
          <a:lstStyle/>
          <a:p>
            <a:r>
              <a:rPr lang="lv-LV" sz="4000" dirty="0"/>
              <a:t>PILSONISKĀS SABIEDRĪBAS pārstāvība  NTSP – 2017/2018</a:t>
            </a:r>
            <a:endParaRPr lang="en-GB" sz="4000" dirty="0"/>
          </a:p>
        </p:txBody>
      </p:sp>
      <p:sp>
        <p:nvSpPr>
          <p:cNvPr id="4" name="Subtitle 3"/>
          <p:cNvSpPr>
            <a:spLocks noGrp="1"/>
          </p:cNvSpPr>
          <p:nvPr>
            <p:ph type="subTitle" idx="1"/>
          </p:nvPr>
        </p:nvSpPr>
        <p:spPr/>
        <p:txBody>
          <a:bodyPr/>
          <a:lstStyle/>
          <a:p>
            <a:r>
              <a:rPr lang="lv-LV" sz="2400" dirty="0"/>
              <a:t>NVO un MK Sadarbības memoranda padomes pārstāve NTSP </a:t>
            </a:r>
          </a:p>
          <a:p>
            <a:r>
              <a:rPr lang="lv-LV" sz="2400" dirty="0"/>
              <a:t>Elīna </a:t>
            </a:r>
            <a:r>
              <a:rPr lang="lv-LV" sz="2400" dirty="0" err="1"/>
              <a:t>Pinto</a:t>
            </a:r>
            <a:r>
              <a:rPr lang="lv-LV" sz="2400" dirty="0"/>
              <a:t> (Eiropas Latviešu apvienība)</a:t>
            </a: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4328" y="4293096"/>
            <a:ext cx="685800" cy="14478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692696"/>
            <a:ext cx="8229600" cy="990600"/>
          </a:xfrm>
        </p:spPr>
        <p:txBody>
          <a:bodyPr>
            <a:normAutofit fontScale="90000"/>
          </a:bodyPr>
          <a:lstStyle/>
          <a:p>
            <a:pPr lvl="0" algn="ctr"/>
            <a:br>
              <a:rPr lang="lv-LV" sz="4400" dirty="0">
                <a:solidFill>
                  <a:srgbClr val="002060"/>
                </a:solidFill>
              </a:rPr>
            </a:br>
            <a:r>
              <a:rPr lang="lv-LV" sz="3600" dirty="0">
                <a:solidFill>
                  <a:srgbClr val="002060"/>
                </a:solidFill>
              </a:rPr>
              <a:t>NTSP &amp; PILSONISKĀ SABIEDRĪBA</a:t>
            </a:r>
            <a:br>
              <a:rPr lang="en-GB" sz="3200" dirty="0">
                <a:solidFill>
                  <a:schemeClr val="accent1"/>
                </a:solidFill>
              </a:rPr>
            </a:br>
            <a:endParaRPr lang="en-GB" sz="3100" b="1" dirty="0">
              <a:solidFill>
                <a:srgbClr val="002060"/>
              </a:solidFill>
            </a:endParaRPr>
          </a:p>
        </p:txBody>
      </p:sp>
      <p:sp>
        <p:nvSpPr>
          <p:cNvPr id="83971" name="Rectangle 3"/>
          <p:cNvSpPr>
            <a:spLocks noGrp="1" noChangeArrowheads="1"/>
          </p:cNvSpPr>
          <p:nvPr>
            <p:ph idx="1"/>
          </p:nvPr>
        </p:nvSpPr>
        <p:spPr/>
        <p:txBody>
          <a:bodyPr>
            <a:normAutofit/>
          </a:bodyPr>
          <a:lstStyle/>
          <a:p>
            <a:r>
              <a:rPr lang="lv-LV" sz="1900" b="1" dirty="0">
                <a:solidFill>
                  <a:srgbClr val="C00000"/>
                </a:solidFill>
                <a:sym typeface="Wingdings"/>
              </a:rPr>
              <a:t>NTSP MĒRĶIS</a:t>
            </a:r>
          </a:p>
          <a:p>
            <a:pPr marL="0" indent="0" algn="just">
              <a:buNone/>
            </a:pPr>
            <a:r>
              <a:rPr lang="lv-LV" sz="2000" dirty="0"/>
              <a:t>"[..] nodrošināt saskaņotu, </a:t>
            </a:r>
            <a:r>
              <a:rPr lang="lv-LV" sz="2000" u="sng" dirty="0"/>
              <a:t>visai sabiedrībai</a:t>
            </a:r>
            <a:r>
              <a:rPr lang="lv-LV" sz="2000" dirty="0"/>
              <a:t> un valsts interesēm atbilstošu </a:t>
            </a:r>
            <a:r>
              <a:rPr lang="lv-LV" sz="2000" u="sng" dirty="0"/>
              <a:t>sociālekonomiskās attīstības </a:t>
            </a:r>
            <a:r>
              <a:rPr lang="lv-LV" sz="2000" dirty="0"/>
              <a:t>problēmu risināšanu, izstrādājot un ieviešot stratēģiju, programmas un normatīvos aktus sociālajos un ekonomiskajos jautājumos, kas garantētu sociālo stabilitāti un labklājības līmeņa paaugstināšanu valstī, un paaugstinātu sociālo partneru līdzatbildību par pieņemtajiem lēmumiem un to izpildi" /</a:t>
            </a:r>
            <a:r>
              <a:rPr lang="lv-LV" sz="2000" i="1" dirty="0"/>
              <a:t>NTSP nolikums, 1.punkts, 1998</a:t>
            </a:r>
            <a:r>
              <a:rPr lang="lv-LV" sz="2000" dirty="0"/>
              <a:t>/</a:t>
            </a:r>
            <a:endParaRPr lang="lv-LV" sz="1900" b="1" dirty="0">
              <a:solidFill>
                <a:srgbClr val="C00000"/>
              </a:solidFill>
              <a:sym typeface="Wingdings"/>
            </a:endParaRPr>
          </a:p>
          <a:p>
            <a:pPr marL="0" indent="0" algn="just">
              <a:buNone/>
            </a:pPr>
            <a:endParaRPr lang="lv-LV" sz="1900" b="1" dirty="0">
              <a:solidFill>
                <a:srgbClr val="C00000"/>
              </a:solidFill>
              <a:sym typeface="Wingdings"/>
            </a:endParaRPr>
          </a:p>
          <a:p>
            <a:pPr algn="just"/>
            <a:r>
              <a:rPr lang="lv-LV" sz="1900" b="1" dirty="0">
                <a:solidFill>
                  <a:srgbClr val="C00000"/>
                </a:solidFill>
                <a:sym typeface="Wingdings"/>
              </a:rPr>
              <a:t>NVO STATUSS - KONSULTATĪVS</a:t>
            </a:r>
          </a:p>
          <a:p>
            <a:pPr marL="0" indent="0">
              <a:buNone/>
            </a:pPr>
            <a:r>
              <a:rPr lang="lv-LV" sz="2000" dirty="0"/>
              <a:t>"NTSP ir tiesības:</a:t>
            </a:r>
          </a:p>
          <a:p>
            <a:pPr marL="0" indent="0">
              <a:buNone/>
            </a:pPr>
            <a:r>
              <a:rPr lang="lv-LV" sz="2000" dirty="0"/>
              <a:t>[..] nepieciešamības gadījumā uzaicināt uz Padomes sēdēm valsts pārvaldes, pašvaldību institūciju un nevalstisko organizāciju pārstāvjus" </a:t>
            </a:r>
            <a:r>
              <a:rPr lang="lv-LV" sz="2000" i="1" dirty="0"/>
              <a:t>/NTSP nolikums, 5.punkts, 1998/</a:t>
            </a:r>
          </a:p>
          <a:p>
            <a:pPr algn="just"/>
            <a:endParaRPr lang="lv-LV" sz="2000" dirty="0"/>
          </a:p>
        </p:txBody>
      </p:sp>
      <p:sp>
        <p:nvSpPr>
          <p:cNvPr id="3" name="Slide Number Placeholder 2"/>
          <p:cNvSpPr>
            <a:spLocks noGrp="1"/>
          </p:cNvSpPr>
          <p:nvPr>
            <p:ph type="sldNum" sz="quarter" idx="12"/>
          </p:nvPr>
        </p:nvSpPr>
        <p:spPr/>
        <p:txBody>
          <a:bodyPr/>
          <a:lstStyle/>
          <a:p>
            <a:fld id="{0CAE6397-855C-4E3E-ADD8-3AA24E4203AB}" type="slidenum">
              <a:rPr lang="en-GB" altLang="en-US" smtClean="0"/>
              <a:pPr/>
              <a:t>2</a:t>
            </a:fld>
            <a:endParaRPr lang="en-GB" altLang="en-US"/>
          </a:p>
        </p:txBody>
      </p:sp>
    </p:spTree>
    <p:extLst>
      <p:ext uri="{BB962C8B-B14F-4D97-AF65-F5344CB8AC3E}">
        <p14:creationId xmlns:p14="http://schemas.microsoft.com/office/powerpoint/2010/main" val="95848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692696"/>
            <a:ext cx="8229600" cy="990600"/>
          </a:xfrm>
        </p:spPr>
        <p:txBody>
          <a:bodyPr>
            <a:normAutofit fontScale="90000"/>
          </a:bodyPr>
          <a:lstStyle/>
          <a:p>
            <a:pPr lvl="0" algn="ctr"/>
            <a:br>
              <a:rPr lang="lv-LV" sz="4400" dirty="0">
                <a:solidFill>
                  <a:srgbClr val="002060"/>
                </a:solidFill>
              </a:rPr>
            </a:br>
            <a:r>
              <a:rPr lang="lv-LV" sz="3600" dirty="0">
                <a:solidFill>
                  <a:srgbClr val="002060"/>
                </a:solidFill>
              </a:rPr>
              <a:t>NVO SOCIĀLEKONOMISKĀ LOMA</a:t>
            </a:r>
            <a:br>
              <a:rPr lang="en-GB" sz="3200" dirty="0">
                <a:solidFill>
                  <a:schemeClr val="accent1"/>
                </a:solidFill>
              </a:rPr>
            </a:br>
            <a:endParaRPr lang="en-GB" sz="3100" b="1" dirty="0">
              <a:solidFill>
                <a:srgbClr val="002060"/>
              </a:solidFill>
            </a:endParaRPr>
          </a:p>
        </p:txBody>
      </p:sp>
      <p:sp>
        <p:nvSpPr>
          <p:cNvPr id="83971" name="Rectangle 3"/>
          <p:cNvSpPr>
            <a:spLocks noGrp="1" noChangeArrowheads="1"/>
          </p:cNvSpPr>
          <p:nvPr>
            <p:ph idx="1"/>
          </p:nvPr>
        </p:nvSpPr>
        <p:spPr/>
        <p:txBody>
          <a:bodyPr>
            <a:normAutofit/>
          </a:bodyPr>
          <a:lstStyle/>
          <a:p>
            <a:r>
              <a:rPr lang="lv-LV" sz="1900" b="1" dirty="0">
                <a:solidFill>
                  <a:srgbClr val="C00000"/>
                </a:solidFill>
                <a:sym typeface="Wingdings"/>
              </a:rPr>
              <a:t>ĪPATSVARS</a:t>
            </a:r>
          </a:p>
          <a:p>
            <a:pPr lvl="1"/>
            <a:r>
              <a:rPr lang="lv-LV" sz="1600" dirty="0"/>
              <a:t>Sociālo pakalpojumu sniedzēji – 35% (292 no 832) </a:t>
            </a:r>
            <a:r>
              <a:rPr lang="lv-LV" sz="1600" i="1" dirty="0"/>
              <a:t>/Valsts sociālās politikas monitoringa IS – SPOLIS dati, 10/2017/</a:t>
            </a:r>
          </a:p>
          <a:p>
            <a:pPr lvl="1"/>
            <a:r>
              <a:rPr lang="lv-LV" sz="1600" dirty="0"/>
              <a:t>Iesaistīti 4,7% iedzīvotāju + nodarbinātie </a:t>
            </a:r>
            <a:r>
              <a:rPr lang="lv-LV" sz="1600"/>
              <a:t>+ mērķauditorija </a:t>
            </a:r>
            <a:endParaRPr lang="lv-LV" sz="1600" dirty="0"/>
          </a:p>
          <a:p>
            <a:pPr lvl="1"/>
            <a:r>
              <a:rPr lang="lv-LV" sz="1600" dirty="0"/>
              <a:t>NVO darbības jomas </a:t>
            </a:r>
            <a:r>
              <a:rPr lang="lv-LV" sz="1600" i="1" dirty="0"/>
              <a:t>/NVO sektora pārskats, 2015/</a:t>
            </a:r>
            <a:endParaRPr lang="lv-LV" sz="1900" b="1" dirty="0">
              <a:solidFill>
                <a:srgbClr val="C00000"/>
              </a:solidFill>
              <a:sym typeface="Wingdings"/>
            </a:endParaRPr>
          </a:p>
        </p:txBody>
      </p:sp>
      <p:sp>
        <p:nvSpPr>
          <p:cNvPr id="3" name="Slide Number Placeholder 2"/>
          <p:cNvSpPr>
            <a:spLocks noGrp="1"/>
          </p:cNvSpPr>
          <p:nvPr>
            <p:ph type="sldNum" sz="quarter" idx="12"/>
          </p:nvPr>
        </p:nvSpPr>
        <p:spPr/>
        <p:txBody>
          <a:bodyPr/>
          <a:lstStyle/>
          <a:p>
            <a:fld id="{0CAE6397-855C-4E3E-ADD8-3AA24E4203AB}" type="slidenum">
              <a:rPr lang="en-GB" altLang="en-US" smtClean="0"/>
              <a:pPr/>
              <a:t>3</a:t>
            </a:fld>
            <a:endParaRPr lang="en-GB" alt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0504" y="3455268"/>
            <a:ext cx="5791200" cy="2581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3174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21196" y="260648"/>
            <a:ext cx="8229600" cy="990600"/>
          </a:xfrm>
        </p:spPr>
        <p:txBody>
          <a:bodyPr>
            <a:normAutofit fontScale="90000"/>
          </a:bodyPr>
          <a:lstStyle/>
          <a:p>
            <a:pPr lvl="0" algn="ctr"/>
            <a:br>
              <a:rPr lang="lv-LV" sz="4400" dirty="0">
                <a:solidFill>
                  <a:srgbClr val="002060"/>
                </a:solidFill>
              </a:rPr>
            </a:br>
            <a:r>
              <a:rPr lang="lv-LV" sz="3600" dirty="0">
                <a:solidFill>
                  <a:srgbClr val="002060"/>
                </a:solidFill>
              </a:rPr>
              <a:t>NVO SOCIĀLEKONOMISKĀ LOMA - II</a:t>
            </a:r>
            <a:br>
              <a:rPr lang="en-GB" sz="3200" dirty="0">
                <a:solidFill>
                  <a:schemeClr val="accent1"/>
                </a:solidFill>
              </a:rPr>
            </a:br>
            <a:endParaRPr lang="en-GB" sz="3100" b="1" dirty="0">
              <a:solidFill>
                <a:srgbClr val="002060"/>
              </a:solidFill>
            </a:endParaRPr>
          </a:p>
        </p:txBody>
      </p:sp>
      <p:sp>
        <p:nvSpPr>
          <p:cNvPr id="83971" name="Rectangle 3"/>
          <p:cNvSpPr>
            <a:spLocks noGrp="1" noChangeArrowheads="1"/>
          </p:cNvSpPr>
          <p:nvPr>
            <p:ph idx="1"/>
          </p:nvPr>
        </p:nvSpPr>
        <p:spPr>
          <a:xfrm>
            <a:off x="457200" y="1340768"/>
            <a:ext cx="8229600" cy="5136232"/>
          </a:xfrm>
        </p:spPr>
        <p:txBody>
          <a:bodyPr>
            <a:normAutofit/>
          </a:bodyPr>
          <a:lstStyle/>
          <a:p>
            <a:r>
              <a:rPr lang="lv-LV" sz="1900" b="1" dirty="0">
                <a:solidFill>
                  <a:srgbClr val="C00000"/>
                </a:solidFill>
                <a:sym typeface="Wingdings"/>
              </a:rPr>
              <a:t>PĀRSTĀVĪBA</a:t>
            </a:r>
          </a:p>
          <a:p>
            <a:pPr lvl="1"/>
            <a:r>
              <a:rPr lang="lv-LV" sz="1600" dirty="0"/>
              <a:t>Nodrošina pārstāvību sociālo partneru mazaizsargātām sociālekonomiskām grupām (bērni un jaunieši, seniori/pensionāri, sievietes, cilvēki ar invaliditāti, maznodrošinātie, radošie profesionāļi, arī sociālie uzņēmēji u.c.)</a:t>
            </a:r>
          </a:p>
          <a:p>
            <a:pPr lvl="1"/>
            <a:r>
              <a:rPr lang="lv-LV" sz="1600" dirty="0"/>
              <a:t>Aktivitāte sociālās nevienlīdzības mazināšanā – </a:t>
            </a:r>
            <a:r>
              <a:rPr lang="lv-LV" sz="1600" b="1" dirty="0"/>
              <a:t>68% NVO </a:t>
            </a:r>
            <a:r>
              <a:rPr lang="lv-LV" sz="1600" i="1" dirty="0"/>
              <a:t>/NVO sektora pārskats, 2015/</a:t>
            </a:r>
          </a:p>
          <a:p>
            <a:pPr lvl="1"/>
            <a:endParaRPr lang="lv-LV" sz="1600" dirty="0"/>
          </a:p>
          <a:p>
            <a:pPr lvl="1"/>
            <a:endParaRPr lang="lv-LV" sz="1800" dirty="0"/>
          </a:p>
          <a:p>
            <a:pPr marL="0" indent="0">
              <a:buNone/>
            </a:pPr>
            <a:r>
              <a:rPr lang="lv-LV" sz="2000" dirty="0"/>
              <a:t> </a:t>
            </a:r>
            <a:br>
              <a:rPr lang="lv-LV" sz="2000" dirty="0"/>
            </a:br>
            <a:endParaRPr lang="lv-LV" sz="2000" dirty="0"/>
          </a:p>
          <a:p>
            <a:pPr marL="0" indent="0" algn="just">
              <a:buNone/>
            </a:pPr>
            <a:endParaRPr lang="lv-LV" sz="1900" b="1" dirty="0">
              <a:solidFill>
                <a:srgbClr val="C00000"/>
              </a:solidFill>
              <a:sym typeface="Wingdings"/>
            </a:endParaRPr>
          </a:p>
        </p:txBody>
      </p:sp>
      <p:sp>
        <p:nvSpPr>
          <p:cNvPr id="3" name="Slide Number Placeholder 2"/>
          <p:cNvSpPr>
            <a:spLocks noGrp="1"/>
          </p:cNvSpPr>
          <p:nvPr>
            <p:ph type="sldNum" sz="quarter" idx="12"/>
          </p:nvPr>
        </p:nvSpPr>
        <p:spPr/>
        <p:txBody>
          <a:bodyPr/>
          <a:lstStyle/>
          <a:p>
            <a:fld id="{0CAE6397-855C-4E3E-ADD8-3AA24E4203AB}" type="slidenum">
              <a:rPr lang="en-GB" altLang="en-US" smtClean="0"/>
              <a:pPr/>
              <a:t>4</a:t>
            </a:fld>
            <a:endParaRPr lang="en-GB" alt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2996952"/>
            <a:ext cx="5256584" cy="27772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827584" y="5774181"/>
            <a:ext cx="7776864" cy="738664"/>
          </a:xfrm>
          <a:prstGeom prst="rect">
            <a:avLst/>
          </a:prstGeom>
          <a:noFill/>
        </p:spPr>
        <p:txBody>
          <a:bodyPr wrap="square" rtlCol="0">
            <a:spAutoFit/>
          </a:bodyPr>
          <a:lstStyle/>
          <a:p>
            <a:pPr algn="just"/>
            <a:r>
              <a:rPr lang="lv-LV" sz="1400" b="1" dirty="0">
                <a:solidFill>
                  <a:schemeClr val="accent1"/>
                </a:solidFill>
              </a:rPr>
              <a:t>Būtiska loma līdzsvarotas un uz nākotni vērstas sociālekonomiskas attīstības veidošanai, t.sk. sociālekonomiskajām inovācijām, ejot līdzi mainīgajām nodarbinātības paradigmām</a:t>
            </a:r>
            <a:endParaRPr lang="en-GB" sz="1400" b="1" dirty="0">
              <a:solidFill>
                <a:schemeClr val="accent1"/>
              </a:solidFill>
            </a:endParaRPr>
          </a:p>
        </p:txBody>
      </p:sp>
    </p:spTree>
    <p:extLst>
      <p:ext uri="{BB962C8B-B14F-4D97-AF65-F5344CB8AC3E}">
        <p14:creationId xmlns:p14="http://schemas.microsoft.com/office/powerpoint/2010/main" val="4165541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21196" y="260648"/>
            <a:ext cx="8229600" cy="990600"/>
          </a:xfrm>
        </p:spPr>
        <p:txBody>
          <a:bodyPr>
            <a:normAutofit fontScale="90000"/>
          </a:bodyPr>
          <a:lstStyle/>
          <a:p>
            <a:pPr lvl="0" algn="ctr"/>
            <a:br>
              <a:rPr lang="lv-LV" sz="4400" dirty="0">
                <a:solidFill>
                  <a:srgbClr val="002060"/>
                </a:solidFill>
              </a:rPr>
            </a:br>
            <a:r>
              <a:rPr lang="lv-LV" sz="3600" dirty="0">
                <a:solidFill>
                  <a:srgbClr val="002060"/>
                </a:solidFill>
              </a:rPr>
              <a:t>DARBĪBA NTSP IETVAROS - AKTIVITĀTE</a:t>
            </a:r>
            <a:br>
              <a:rPr lang="en-GB" sz="3200" dirty="0">
                <a:solidFill>
                  <a:schemeClr val="accent1"/>
                </a:solidFill>
              </a:rPr>
            </a:br>
            <a:endParaRPr lang="en-GB" sz="3100" b="1" dirty="0">
              <a:solidFill>
                <a:srgbClr val="002060"/>
              </a:solidFill>
            </a:endParaRPr>
          </a:p>
        </p:txBody>
      </p:sp>
      <p:sp>
        <p:nvSpPr>
          <p:cNvPr id="83971" name="Rectangle 3"/>
          <p:cNvSpPr>
            <a:spLocks noGrp="1" noChangeArrowheads="1"/>
          </p:cNvSpPr>
          <p:nvPr>
            <p:ph idx="1"/>
          </p:nvPr>
        </p:nvSpPr>
        <p:spPr>
          <a:xfrm>
            <a:off x="457200" y="1340768"/>
            <a:ext cx="8229600" cy="5136232"/>
          </a:xfrm>
        </p:spPr>
        <p:txBody>
          <a:bodyPr>
            <a:normAutofit fontScale="92500" lnSpcReduction="10000"/>
          </a:bodyPr>
          <a:lstStyle/>
          <a:p>
            <a:r>
              <a:rPr lang="lv-LV" sz="1900" b="1" dirty="0">
                <a:solidFill>
                  <a:srgbClr val="C00000"/>
                </a:solidFill>
                <a:sym typeface="Wingdings"/>
              </a:rPr>
              <a:t>SĒDES</a:t>
            </a:r>
          </a:p>
          <a:p>
            <a:pPr lvl="1"/>
            <a:r>
              <a:rPr lang="lv-LV" sz="1700" dirty="0"/>
              <a:t>2017: 2 sēdes (valsts budžeta izstrāde, pedagogu darba alga)</a:t>
            </a:r>
          </a:p>
          <a:p>
            <a:pPr lvl="1"/>
            <a:r>
              <a:rPr lang="lv-LV" sz="1700" dirty="0"/>
              <a:t>2018:3(2) sēdes (grozījumi Darba likumā/ģenerālvienošanās un atlaišanas regulējums; izglītības un zinātnes finansējums; valdības rīcības plāna izpilde; valsts budžeta izstrāde)</a:t>
            </a:r>
          </a:p>
          <a:p>
            <a:pPr lvl="1"/>
            <a:endParaRPr lang="lv-LV" sz="1600" dirty="0"/>
          </a:p>
          <a:p>
            <a:r>
              <a:rPr lang="lv-LV" sz="1900" b="1" dirty="0">
                <a:solidFill>
                  <a:srgbClr val="C00000"/>
                </a:solidFill>
              </a:rPr>
              <a:t>UZSTĀŠANĀS</a:t>
            </a:r>
          </a:p>
          <a:p>
            <a:pPr lvl="1"/>
            <a:r>
              <a:rPr lang="lv-LV" sz="1700" dirty="0"/>
              <a:t>2017 – par NVO sociālekonomisko lomu, iesaisti valsts budžeta plānošanas procesā un pārstāvību NTSP</a:t>
            </a:r>
          </a:p>
          <a:p>
            <a:pPr lvl="1"/>
            <a:r>
              <a:rPr lang="lv-LV" sz="1700" dirty="0"/>
              <a:t>2018 – par NVO iesaisti valsts budžeta plānošanas procesā, NVO finansējumu, sadarbību ar valdību un sociālajiem partneriem (vēstījums izskanēja arī medijos)</a:t>
            </a:r>
          </a:p>
          <a:p>
            <a:pPr marL="0" indent="0">
              <a:buNone/>
            </a:pPr>
            <a:endParaRPr lang="lv-LV" sz="1900" b="1" dirty="0">
              <a:solidFill>
                <a:srgbClr val="C00000"/>
              </a:solidFill>
            </a:endParaRPr>
          </a:p>
          <a:p>
            <a:r>
              <a:rPr lang="lv-LV" sz="1900" b="1" dirty="0">
                <a:solidFill>
                  <a:srgbClr val="C00000"/>
                </a:solidFill>
              </a:rPr>
              <a:t>KONSULTĀCIJAS/SASKAŅOŠANA</a:t>
            </a:r>
          </a:p>
          <a:p>
            <a:pPr lvl="1"/>
            <a:r>
              <a:rPr lang="lv-LV" sz="1700" dirty="0"/>
              <a:t>MK un NVO Sadarbības padomes memoranda padomes NVO dalībnieku sarakste</a:t>
            </a:r>
          </a:p>
          <a:p>
            <a:pPr lvl="1"/>
            <a:r>
              <a:rPr lang="lv-LV" sz="1700" dirty="0"/>
              <a:t>Uzrunājot konkrētu nozaru NVO specifiskos darba kārtības jautājumos (e-pasti, zvani) </a:t>
            </a:r>
          </a:p>
          <a:p>
            <a:pPr lvl="1"/>
            <a:r>
              <a:rPr lang="lv-LV" sz="1700" dirty="0"/>
              <a:t>Saskaņojot </a:t>
            </a:r>
            <a:r>
              <a:rPr lang="lv-LV" sz="1700" dirty="0" err="1"/>
              <a:t>Memo</a:t>
            </a:r>
            <a:r>
              <a:rPr lang="lv-LV" sz="1700" dirty="0"/>
              <a:t> padomes NVO dalībnieku pārstāvju darbību VSS, MKK un NTSP</a:t>
            </a:r>
            <a:r>
              <a:rPr lang="lv-LV" sz="2000" dirty="0"/>
              <a:t> </a:t>
            </a:r>
            <a:br>
              <a:rPr lang="lv-LV" sz="2000" dirty="0"/>
            </a:br>
            <a:endParaRPr lang="lv-LV" sz="2000" dirty="0"/>
          </a:p>
          <a:p>
            <a:pPr marL="0" indent="0" algn="just">
              <a:buNone/>
            </a:pPr>
            <a:endParaRPr lang="lv-LV" sz="1900" b="1" dirty="0">
              <a:solidFill>
                <a:srgbClr val="C00000"/>
              </a:solidFill>
              <a:sym typeface="Wingdings"/>
            </a:endParaRPr>
          </a:p>
        </p:txBody>
      </p:sp>
      <p:sp>
        <p:nvSpPr>
          <p:cNvPr id="3" name="Slide Number Placeholder 2"/>
          <p:cNvSpPr>
            <a:spLocks noGrp="1"/>
          </p:cNvSpPr>
          <p:nvPr>
            <p:ph type="sldNum" sz="quarter" idx="12"/>
          </p:nvPr>
        </p:nvSpPr>
        <p:spPr/>
        <p:txBody>
          <a:bodyPr/>
          <a:lstStyle/>
          <a:p>
            <a:fld id="{0CAE6397-855C-4E3E-ADD8-3AA24E4203AB}" type="slidenum">
              <a:rPr lang="en-GB" altLang="en-US" smtClean="0"/>
              <a:pPr/>
              <a:t>5</a:t>
            </a:fld>
            <a:endParaRPr lang="en-GB" altLang="en-US"/>
          </a:p>
        </p:txBody>
      </p:sp>
    </p:spTree>
    <p:extLst>
      <p:ext uri="{BB962C8B-B14F-4D97-AF65-F5344CB8AC3E}">
        <p14:creationId xmlns:p14="http://schemas.microsoft.com/office/powerpoint/2010/main" val="4214445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4797152"/>
            <a:ext cx="3528392" cy="876230"/>
          </a:xfrm>
          <a:prstGeom prst="rect">
            <a:avLst/>
          </a:prstGeom>
        </p:spPr>
      </p:pic>
      <p:sp>
        <p:nvSpPr>
          <p:cNvPr id="4" name="Title 3"/>
          <p:cNvSpPr>
            <a:spLocks noGrp="1"/>
          </p:cNvSpPr>
          <p:nvPr>
            <p:ph type="title"/>
          </p:nvPr>
        </p:nvSpPr>
        <p:spPr>
          <a:xfrm>
            <a:off x="421196" y="260648"/>
            <a:ext cx="8229600" cy="990600"/>
          </a:xfrm>
        </p:spPr>
        <p:txBody>
          <a:bodyPr>
            <a:normAutofit fontScale="90000"/>
          </a:bodyPr>
          <a:lstStyle/>
          <a:p>
            <a:pPr lvl="0" algn="ctr"/>
            <a:br>
              <a:rPr lang="lv-LV" sz="4400" dirty="0">
                <a:solidFill>
                  <a:srgbClr val="002060"/>
                </a:solidFill>
              </a:rPr>
            </a:br>
            <a:r>
              <a:rPr lang="lv-LV" sz="3600" dirty="0">
                <a:solidFill>
                  <a:srgbClr val="002060"/>
                </a:solidFill>
              </a:rPr>
              <a:t>DARBĪBA NTSP IETVAROS - IZAICINĀJUMI</a:t>
            </a:r>
            <a:br>
              <a:rPr lang="en-GB" sz="3200" dirty="0">
                <a:solidFill>
                  <a:schemeClr val="accent1"/>
                </a:solidFill>
              </a:rPr>
            </a:br>
            <a:endParaRPr lang="en-GB" sz="3100" b="1" dirty="0">
              <a:solidFill>
                <a:srgbClr val="002060"/>
              </a:solidFill>
            </a:endParaRPr>
          </a:p>
        </p:txBody>
      </p:sp>
      <p:sp>
        <p:nvSpPr>
          <p:cNvPr id="83971" name="Rectangle 3"/>
          <p:cNvSpPr>
            <a:spLocks noGrp="1" noChangeArrowheads="1"/>
          </p:cNvSpPr>
          <p:nvPr>
            <p:ph idx="1"/>
          </p:nvPr>
        </p:nvSpPr>
        <p:spPr>
          <a:xfrm>
            <a:off x="457200" y="1340768"/>
            <a:ext cx="8229600" cy="5136232"/>
          </a:xfrm>
        </p:spPr>
        <p:txBody>
          <a:bodyPr>
            <a:normAutofit fontScale="92500" lnSpcReduction="20000"/>
          </a:bodyPr>
          <a:lstStyle/>
          <a:p>
            <a:r>
              <a:rPr lang="lv-LV" sz="1900" b="1" dirty="0">
                <a:solidFill>
                  <a:srgbClr val="C00000"/>
                </a:solidFill>
                <a:sym typeface="Wingdings"/>
              </a:rPr>
              <a:t>SĒŽU PLĀNOJUMS</a:t>
            </a:r>
          </a:p>
          <a:p>
            <a:pPr lvl="1"/>
            <a:r>
              <a:rPr lang="lv-LV" sz="1700" dirty="0"/>
              <a:t>savlaicīgums</a:t>
            </a:r>
          </a:p>
          <a:p>
            <a:pPr lvl="1"/>
            <a:r>
              <a:rPr lang="lv-LV" sz="1700" dirty="0"/>
              <a:t>informācijas pieejamība</a:t>
            </a:r>
          </a:p>
          <a:p>
            <a:pPr lvl="1"/>
            <a:endParaRPr lang="lv-LV" sz="1600" dirty="0"/>
          </a:p>
          <a:p>
            <a:r>
              <a:rPr lang="lv-LV" sz="1900" b="1" dirty="0">
                <a:solidFill>
                  <a:srgbClr val="C00000"/>
                </a:solidFill>
              </a:rPr>
              <a:t>PĀRREDZAMĪBA/CAURSKATĀMĪBA</a:t>
            </a:r>
          </a:p>
          <a:p>
            <a:pPr lvl="1"/>
            <a:r>
              <a:rPr lang="lv-LV" sz="1700" dirty="0"/>
              <a:t>Saturiskais darbs norit citos formātos, par to nav informācijas un pārstāvības (</a:t>
            </a:r>
            <a:r>
              <a:rPr lang="lv-LV" sz="1700" dirty="0" err="1"/>
              <a:t>apakšpadomes</a:t>
            </a:r>
            <a:r>
              <a:rPr lang="lv-LV" sz="1700" dirty="0"/>
              <a:t>, neformāli)</a:t>
            </a:r>
          </a:p>
          <a:p>
            <a:pPr lvl="1"/>
            <a:r>
              <a:rPr lang="lv-LV" sz="1700" dirty="0"/>
              <a:t>Darba dokumenti nav savlaicīgi vai vispār pieejami (pozīcijas, lēmumprojekti)</a:t>
            </a:r>
          </a:p>
          <a:p>
            <a:pPr marL="0" indent="0">
              <a:buNone/>
            </a:pPr>
            <a:endParaRPr lang="lv-LV" sz="1900" b="1" dirty="0">
              <a:solidFill>
                <a:srgbClr val="C00000"/>
              </a:solidFill>
            </a:endParaRPr>
          </a:p>
          <a:p>
            <a:r>
              <a:rPr lang="lv-LV" sz="1900" b="1" dirty="0">
                <a:solidFill>
                  <a:srgbClr val="C00000"/>
                </a:solidFill>
              </a:rPr>
              <a:t>PĀRSTĀVĪBA</a:t>
            </a:r>
          </a:p>
          <a:p>
            <a:pPr lvl="1"/>
            <a:r>
              <a:rPr lang="lv-LV" sz="1700" dirty="0"/>
              <a:t>Pozīciju paušanas organizatoriskā prakse/kultūra – "varas" pozīciju atspoguļojums</a:t>
            </a:r>
          </a:p>
          <a:p>
            <a:pPr lvl="1"/>
            <a:r>
              <a:rPr lang="lv-LV" sz="1700" dirty="0"/>
              <a:t>Pozīciju atspoguļojums secinājumos, protokolos</a:t>
            </a:r>
          </a:p>
          <a:p>
            <a:pPr marL="274267" lvl="1" indent="0">
              <a:buNone/>
            </a:pPr>
            <a:endParaRPr lang="lv-LV" sz="1700" dirty="0"/>
          </a:p>
          <a:p>
            <a:pPr marL="274267" lvl="1" indent="0">
              <a:buNone/>
            </a:pPr>
            <a:r>
              <a:rPr lang="lv-LV" sz="1700" b="1" dirty="0">
                <a:solidFill>
                  <a:srgbClr val="002060"/>
                </a:solidFill>
              </a:rPr>
              <a:t>                                                        Eiropas pusgada ziņojuma izstrāde – NVO </a:t>
            </a:r>
          </a:p>
          <a:p>
            <a:pPr marL="274267" lvl="1" indent="0">
              <a:buNone/>
            </a:pPr>
            <a:r>
              <a:rPr lang="lv-LV" sz="1700" b="1" dirty="0">
                <a:solidFill>
                  <a:srgbClr val="002060"/>
                </a:solidFill>
              </a:rPr>
              <a:t>                                                        konsultācijas (10/2018): </a:t>
            </a:r>
          </a:p>
          <a:p>
            <a:pPr marL="274267" lvl="1" indent="0">
              <a:buNone/>
            </a:pPr>
            <a:r>
              <a:rPr lang="lv-LV" sz="1700" b="1" dirty="0">
                <a:solidFill>
                  <a:srgbClr val="002060"/>
                </a:solidFill>
              </a:rPr>
              <a:t>                                                        izcelti NVO līdzdalības strukturālie          </a:t>
            </a:r>
          </a:p>
          <a:p>
            <a:pPr marL="274267" lvl="1" indent="0">
              <a:buNone/>
            </a:pPr>
            <a:r>
              <a:rPr lang="lv-LV" sz="1700" b="1" dirty="0">
                <a:solidFill>
                  <a:srgbClr val="002060"/>
                </a:solidFill>
              </a:rPr>
              <a:t>                                                        izaicinājumi, formātu neatbilstība mūsdienu  </a:t>
            </a:r>
          </a:p>
          <a:p>
            <a:pPr marL="274267" lvl="1" indent="0">
              <a:buNone/>
            </a:pPr>
            <a:r>
              <a:rPr lang="lv-LV" sz="1700" b="1" dirty="0">
                <a:solidFill>
                  <a:srgbClr val="002060"/>
                </a:solidFill>
              </a:rPr>
              <a:t>                                                        sociālekonomiskajai struktūrai un sociālās un </a:t>
            </a:r>
          </a:p>
          <a:p>
            <a:pPr marL="274267" lvl="1" indent="0">
              <a:buNone/>
            </a:pPr>
            <a:r>
              <a:rPr lang="lv-LV" sz="1700" b="1" dirty="0">
                <a:solidFill>
                  <a:srgbClr val="002060"/>
                </a:solidFill>
              </a:rPr>
              <a:t>                                                        pilsoniskās atstumtības mazināšanas mērķim </a:t>
            </a:r>
            <a:r>
              <a:rPr lang="lv-LV" sz="2000" b="1" dirty="0">
                <a:solidFill>
                  <a:srgbClr val="002060"/>
                </a:solidFill>
              </a:rPr>
              <a:t> </a:t>
            </a:r>
            <a:br>
              <a:rPr lang="lv-LV" sz="2000" dirty="0"/>
            </a:br>
            <a:endParaRPr lang="lv-LV" sz="2000" dirty="0"/>
          </a:p>
          <a:p>
            <a:pPr marL="0" indent="0" algn="just">
              <a:buNone/>
            </a:pPr>
            <a:endParaRPr lang="lv-LV" sz="1900" b="1" dirty="0">
              <a:solidFill>
                <a:srgbClr val="C00000"/>
              </a:solidFill>
              <a:sym typeface="Wingdings"/>
            </a:endParaRPr>
          </a:p>
        </p:txBody>
      </p:sp>
      <p:sp>
        <p:nvSpPr>
          <p:cNvPr id="3" name="Slide Number Placeholder 2"/>
          <p:cNvSpPr>
            <a:spLocks noGrp="1"/>
          </p:cNvSpPr>
          <p:nvPr>
            <p:ph type="sldNum" sz="quarter" idx="12"/>
          </p:nvPr>
        </p:nvSpPr>
        <p:spPr/>
        <p:txBody>
          <a:bodyPr/>
          <a:lstStyle/>
          <a:p>
            <a:fld id="{0CAE6397-855C-4E3E-ADD8-3AA24E4203AB}" type="slidenum">
              <a:rPr lang="en-GB" altLang="en-US" smtClean="0"/>
              <a:pPr/>
              <a:t>6</a:t>
            </a:fld>
            <a:endParaRPr lang="en-GB" altLang="en-US"/>
          </a:p>
        </p:txBody>
      </p:sp>
    </p:spTree>
    <p:extLst>
      <p:ext uri="{BB962C8B-B14F-4D97-AF65-F5344CB8AC3E}">
        <p14:creationId xmlns:p14="http://schemas.microsoft.com/office/powerpoint/2010/main" val="2039557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21196" y="260648"/>
            <a:ext cx="8229600" cy="990600"/>
          </a:xfrm>
        </p:spPr>
        <p:txBody>
          <a:bodyPr>
            <a:normAutofit fontScale="90000"/>
          </a:bodyPr>
          <a:lstStyle/>
          <a:p>
            <a:pPr lvl="0" algn="ctr"/>
            <a:br>
              <a:rPr lang="lv-LV" sz="4400" dirty="0">
                <a:solidFill>
                  <a:srgbClr val="002060"/>
                </a:solidFill>
              </a:rPr>
            </a:br>
            <a:r>
              <a:rPr lang="lv-LV" sz="3600" dirty="0">
                <a:solidFill>
                  <a:srgbClr val="002060"/>
                </a:solidFill>
              </a:rPr>
              <a:t>DARBĪBA NTSP IETVAROS - SECINĀJUMI</a:t>
            </a:r>
            <a:br>
              <a:rPr lang="en-GB" sz="3200" dirty="0">
                <a:solidFill>
                  <a:schemeClr val="accent1"/>
                </a:solidFill>
              </a:rPr>
            </a:br>
            <a:endParaRPr lang="en-GB" sz="3100" b="1" dirty="0">
              <a:solidFill>
                <a:srgbClr val="002060"/>
              </a:solidFill>
            </a:endParaRPr>
          </a:p>
        </p:txBody>
      </p:sp>
      <p:sp>
        <p:nvSpPr>
          <p:cNvPr id="83971" name="Rectangle 3"/>
          <p:cNvSpPr>
            <a:spLocks noGrp="1" noChangeArrowheads="1"/>
          </p:cNvSpPr>
          <p:nvPr>
            <p:ph idx="1"/>
          </p:nvPr>
        </p:nvSpPr>
        <p:spPr>
          <a:xfrm>
            <a:off x="457200" y="1340768"/>
            <a:ext cx="8229600" cy="5136232"/>
          </a:xfrm>
        </p:spPr>
        <p:txBody>
          <a:bodyPr>
            <a:normAutofit/>
          </a:bodyPr>
          <a:lstStyle/>
          <a:p>
            <a:pPr algn="just"/>
            <a:r>
              <a:rPr lang="lv-LV" sz="1900" dirty="0">
                <a:sym typeface="Wingdings"/>
              </a:rPr>
              <a:t>Esošie sabiedrības līdzdalības formāti </a:t>
            </a:r>
            <a:r>
              <a:rPr lang="lv-LV" sz="1900" dirty="0">
                <a:solidFill>
                  <a:srgbClr val="C00000"/>
                </a:solidFill>
                <a:sym typeface="Wingdings"/>
              </a:rPr>
              <a:t>nespēj pilnvērtīgi nodrošināt </a:t>
            </a:r>
            <a:r>
              <a:rPr lang="lv-LV" sz="1900" dirty="0">
                <a:sym typeface="Wingdings"/>
              </a:rPr>
              <a:t>to sabiedrības grupu </a:t>
            </a:r>
            <a:r>
              <a:rPr lang="lv-LV" sz="1900" dirty="0">
                <a:solidFill>
                  <a:srgbClr val="C00000"/>
                </a:solidFill>
                <a:sym typeface="Wingdings"/>
              </a:rPr>
              <a:t>interešu pārstāvniecību </a:t>
            </a:r>
            <a:r>
              <a:rPr lang="lv-LV" sz="1900" dirty="0">
                <a:sym typeface="Wingdings"/>
              </a:rPr>
              <a:t>lēmumu pieņemšanas procesā, kam tā ir nepieciešama visvairāk. </a:t>
            </a:r>
          </a:p>
          <a:p>
            <a:pPr marL="0" indent="0" algn="just">
              <a:buNone/>
            </a:pPr>
            <a:endParaRPr lang="lv-LV" sz="1900" dirty="0">
              <a:sym typeface="Wingdings"/>
            </a:endParaRPr>
          </a:p>
          <a:p>
            <a:pPr algn="just"/>
            <a:r>
              <a:rPr lang="lv-LV" sz="1900" dirty="0">
                <a:sym typeface="Wingdings"/>
              </a:rPr>
              <a:t>Latvijā pielietotais </a:t>
            </a:r>
            <a:r>
              <a:rPr lang="lv-LV" sz="1900" dirty="0">
                <a:solidFill>
                  <a:srgbClr val="C00000"/>
                </a:solidFill>
                <a:sym typeface="Wingdings"/>
              </a:rPr>
              <a:t>trīspusējais sociālais dialogs </a:t>
            </a:r>
            <a:r>
              <a:rPr lang="lv-LV" sz="1900" dirty="0">
                <a:sym typeface="Wingdings"/>
              </a:rPr>
              <a:t>ir strauji novecojošs, lai neteiktu jau </a:t>
            </a:r>
            <a:r>
              <a:rPr lang="lv-LV" sz="1900" dirty="0">
                <a:solidFill>
                  <a:srgbClr val="C00000"/>
                </a:solidFill>
                <a:sym typeface="Wingdings"/>
              </a:rPr>
              <a:t>novecojis formāts</a:t>
            </a:r>
            <a:r>
              <a:rPr lang="lv-LV" sz="1900" dirty="0">
                <a:sym typeface="Wingdings"/>
              </a:rPr>
              <a:t>, kas neatbilst mūsdienu un nākotnes nodarbinātības jaunajām formām un sociālo spēlētāju daudzveidībai. Tas neļauj efektīvi mazināt </a:t>
            </a:r>
            <a:r>
              <a:rPr lang="lv-LV" sz="1900" dirty="0">
                <a:solidFill>
                  <a:srgbClr val="C00000"/>
                </a:solidFill>
                <a:sym typeface="Wingdings"/>
              </a:rPr>
              <a:t>sociālo un pilsonisko atstumtību</a:t>
            </a:r>
            <a:r>
              <a:rPr lang="lv-LV" sz="1900" dirty="0">
                <a:sym typeface="Wingdings"/>
              </a:rPr>
              <a:t>, iegrožo sociālekonomiskās </a:t>
            </a:r>
            <a:r>
              <a:rPr lang="lv-LV" sz="1900" dirty="0">
                <a:solidFill>
                  <a:srgbClr val="C00000"/>
                </a:solidFill>
                <a:sym typeface="Wingdings"/>
              </a:rPr>
              <a:t>inovācijas</a:t>
            </a:r>
            <a:r>
              <a:rPr lang="lv-LV" sz="1900" dirty="0">
                <a:sym typeface="Wingdings"/>
              </a:rPr>
              <a:t>. </a:t>
            </a:r>
          </a:p>
          <a:p>
            <a:pPr algn="just"/>
            <a:endParaRPr lang="lv-LV" sz="1900" dirty="0">
              <a:sym typeface="Wingdings"/>
            </a:endParaRPr>
          </a:p>
          <a:p>
            <a:pPr algn="just"/>
            <a:r>
              <a:rPr lang="lv-LV" sz="1900" dirty="0">
                <a:solidFill>
                  <a:srgbClr val="C00000"/>
                </a:solidFill>
                <a:sym typeface="Wingdings"/>
              </a:rPr>
              <a:t>Sabiedrības strukturēta iesaiste valsts budžeta veidošanā </a:t>
            </a:r>
            <a:r>
              <a:rPr lang="lv-LV" sz="1900" dirty="0">
                <a:sym typeface="Wingdings"/>
              </a:rPr>
              <a:t>ir nozīmīgs demokrātiskās līdzdalības princips, kas sasaucas ar Satversmes preambulā nostiprināto Latvijas valsts uzdevumu gādāt par Latvijas tautas labklājību. Tā kā Satversme aizliedz tautas tiešu kontroli pār valsts budžetu, vēl jo būtiskāk ir nodrošināt sabiedrības interešu pārstāvību tā veidošanas procesā. </a:t>
            </a:r>
          </a:p>
        </p:txBody>
      </p:sp>
      <p:sp>
        <p:nvSpPr>
          <p:cNvPr id="3" name="Slide Number Placeholder 2"/>
          <p:cNvSpPr>
            <a:spLocks noGrp="1"/>
          </p:cNvSpPr>
          <p:nvPr>
            <p:ph type="sldNum" sz="quarter" idx="12"/>
          </p:nvPr>
        </p:nvSpPr>
        <p:spPr/>
        <p:txBody>
          <a:bodyPr/>
          <a:lstStyle/>
          <a:p>
            <a:fld id="{0CAE6397-855C-4E3E-ADD8-3AA24E4203AB}" type="slidenum">
              <a:rPr lang="en-GB" altLang="en-US" smtClean="0"/>
              <a:pPr/>
              <a:t>7</a:t>
            </a:fld>
            <a:endParaRPr lang="en-GB" altLang="en-US"/>
          </a:p>
        </p:txBody>
      </p:sp>
    </p:spTree>
    <p:extLst>
      <p:ext uri="{BB962C8B-B14F-4D97-AF65-F5344CB8AC3E}">
        <p14:creationId xmlns:p14="http://schemas.microsoft.com/office/powerpoint/2010/main" val="3333443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429000"/>
            <a:ext cx="734481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itle 3"/>
          <p:cNvSpPr>
            <a:spLocks noGrp="1"/>
          </p:cNvSpPr>
          <p:nvPr>
            <p:ph type="title"/>
          </p:nvPr>
        </p:nvSpPr>
        <p:spPr>
          <a:xfrm>
            <a:off x="421196" y="260648"/>
            <a:ext cx="8229600" cy="990600"/>
          </a:xfrm>
        </p:spPr>
        <p:txBody>
          <a:bodyPr>
            <a:normAutofit fontScale="90000"/>
          </a:bodyPr>
          <a:lstStyle/>
          <a:p>
            <a:pPr lvl="0" algn="ctr"/>
            <a:br>
              <a:rPr lang="lv-LV" sz="4400" dirty="0">
                <a:solidFill>
                  <a:srgbClr val="002060"/>
                </a:solidFill>
              </a:rPr>
            </a:br>
            <a:r>
              <a:rPr lang="lv-LV" sz="3600" dirty="0">
                <a:solidFill>
                  <a:srgbClr val="002060"/>
                </a:solidFill>
              </a:rPr>
              <a:t>DARBĪBA NTSP IETVAROS - PRIEKŠLIKUMI</a:t>
            </a:r>
            <a:br>
              <a:rPr lang="en-GB" sz="3200" dirty="0">
                <a:solidFill>
                  <a:schemeClr val="accent1"/>
                </a:solidFill>
              </a:rPr>
            </a:br>
            <a:endParaRPr lang="en-GB" sz="3100" b="1" dirty="0">
              <a:solidFill>
                <a:srgbClr val="002060"/>
              </a:solidFill>
            </a:endParaRPr>
          </a:p>
        </p:txBody>
      </p:sp>
      <p:sp>
        <p:nvSpPr>
          <p:cNvPr id="83971" name="Rectangle 3"/>
          <p:cNvSpPr>
            <a:spLocks noGrp="1" noChangeArrowheads="1"/>
          </p:cNvSpPr>
          <p:nvPr>
            <p:ph idx="1"/>
          </p:nvPr>
        </p:nvSpPr>
        <p:spPr>
          <a:xfrm>
            <a:off x="467544" y="1268760"/>
            <a:ext cx="8229600" cy="5594300"/>
          </a:xfrm>
        </p:spPr>
        <p:txBody>
          <a:bodyPr>
            <a:normAutofit/>
          </a:bodyPr>
          <a:lstStyle/>
          <a:p>
            <a:r>
              <a:rPr lang="lv-LV" sz="1900" b="1" dirty="0">
                <a:solidFill>
                  <a:srgbClr val="C00000"/>
                </a:solidFill>
                <a:sym typeface="Wingdings"/>
              </a:rPr>
              <a:t>DARBA PLĀNOŠANAS UN PĀRREDZAMĪBAS UZLABOŠANA</a:t>
            </a:r>
          </a:p>
          <a:p>
            <a:pPr lvl="1">
              <a:spcBef>
                <a:spcPts val="0"/>
              </a:spcBef>
            </a:pPr>
            <a:r>
              <a:rPr lang="lv-LV" sz="1600" dirty="0"/>
              <a:t>savlaicīgums</a:t>
            </a:r>
          </a:p>
          <a:p>
            <a:pPr lvl="1">
              <a:spcBef>
                <a:spcPts val="0"/>
              </a:spcBef>
            </a:pPr>
            <a:r>
              <a:rPr lang="lv-LV" sz="1600" dirty="0"/>
              <a:t>informācijas pieejamība</a:t>
            </a:r>
          </a:p>
          <a:p>
            <a:pPr lvl="1">
              <a:spcBef>
                <a:spcPts val="0"/>
              </a:spcBef>
            </a:pPr>
            <a:r>
              <a:rPr lang="lv-LV" sz="1600" dirty="0"/>
              <a:t>darba organizācija un kultūra</a:t>
            </a:r>
          </a:p>
          <a:p>
            <a:pPr marL="274267" lvl="1" indent="0">
              <a:spcBef>
                <a:spcPts val="0"/>
              </a:spcBef>
              <a:buNone/>
            </a:pPr>
            <a:endParaRPr lang="lv-LV" sz="1000" dirty="0"/>
          </a:p>
          <a:p>
            <a:r>
              <a:rPr lang="lv-LV" sz="1900" b="1" dirty="0">
                <a:solidFill>
                  <a:srgbClr val="C00000"/>
                </a:solidFill>
              </a:rPr>
              <a:t>PĀRSTĀVĪBAS MODELIS</a:t>
            </a:r>
          </a:p>
          <a:p>
            <a:pPr marL="274267" lvl="1" indent="0">
              <a:buNone/>
            </a:pPr>
            <a:r>
              <a:rPr lang="lv-LV" sz="1600" dirty="0"/>
              <a:t>Mūsdienīgs, sociālekonomiskajai realitātei un darba nākotnei atbilstošs reālas līdzdalības formāts:</a:t>
            </a:r>
            <a:r>
              <a:rPr lang="lv-LV" sz="1300" dirty="0"/>
              <a:t> </a:t>
            </a:r>
          </a:p>
          <a:p>
            <a:pPr marL="274267" lvl="1" indent="0">
              <a:buNone/>
            </a:pPr>
            <a:r>
              <a:rPr lang="lv-LV" sz="1700" b="1" dirty="0"/>
              <a:t>   </a:t>
            </a:r>
            <a:r>
              <a:rPr lang="lv-LV" sz="1700" b="1" dirty="0">
                <a:solidFill>
                  <a:schemeClr val="bg1"/>
                </a:solidFill>
              </a:rPr>
              <a:t>sociālekonomisko un pilsonisko partneru sadarbības platforma </a:t>
            </a:r>
          </a:p>
          <a:p>
            <a:pPr marL="274267" lvl="1" indent="0">
              <a:buNone/>
            </a:pPr>
            <a:r>
              <a:rPr lang="lv-LV" sz="1700" dirty="0"/>
              <a:t>visos līmeņos (t.sk. politiskajā) un lēmumu pieņemšanas un īstenošanas posmos, kas pilsoniskās sabiedrības organizācijām nodrošina </a:t>
            </a:r>
            <a:r>
              <a:rPr lang="lv-LV" sz="1700" b="1" dirty="0"/>
              <a:t>līdzvērtīgu statusu </a:t>
            </a:r>
            <a:r>
              <a:rPr lang="lv-LV" sz="1700" dirty="0"/>
              <a:t>un </a:t>
            </a:r>
            <a:r>
              <a:rPr lang="lv-LV" sz="1700" b="1" dirty="0"/>
              <a:t>līdzdalības iespējas</a:t>
            </a:r>
            <a:r>
              <a:rPr lang="lv-LV" sz="1700" dirty="0"/>
              <a:t>, balstoties uz Eiropas Ekonomikas un sociālo lietu komitejas modeli</a:t>
            </a:r>
          </a:p>
          <a:p>
            <a:pPr marL="274267" lvl="1" indent="0">
              <a:buNone/>
            </a:pPr>
            <a:br>
              <a:rPr lang="lv-LV" sz="2000" dirty="0"/>
            </a:br>
            <a:endParaRPr lang="lv-LV" sz="2000" dirty="0"/>
          </a:p>
          <a:p>
            <a:pPr marL="0" indent="0" algn="just">
              <a:buNone/>
            </a:pPr>
            <a:endParaRPr lang="lv-LV" sz="1900" b="1" dirty="0">
              <a:solidFill>
                <a:srgbClr val="C00000"/>
              </a:solidFill>
              <a:sym typeface="Wingdings"/>
            </a:endParaRPr>
          </a:p>
        </p:txBody>
      </p:sp>
      <p:sp>
        <p:nvSpPr>
          <p:cNvPr id="3" name="Slide Number Placeholder 2"/>
          <p:cNvSpPr>
            <a:spLocks noGrp="1"/>
          </p:cNvSpPr>
          <p:nvPr>
            <p:ph type="sldNum" sz="quarter" idx="12"/>
          </p:nvPr>
        </p:nvSpPr>
        <p:spPr/>
        <p:txBody>
          <a:bodyPr/>
          <a:lstStyle/>
          <a:p>
            <a:fld id="{0CAE6397-855C-4E3E-ADD8-3AA24E4203AB}" type="slidenum">
              <a:rPr lang="en-GB" altLang="en-US" smtClean="0"/>
              <a:pPr/>
              <a:t>8</a:t>
            </a:fld>
            <a:endParaRPr lang="en-GB" altLang="en-US"/>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4869160"/>
            <a:ext cx="2375954" cy="180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419872" y="4739402"/>
            <a:ext cx="5256584" cy="2123658"/>
          </a:xfrm>
          <a:prstGeom prst="rect">
            <a:avLst/>
          </a:prstGeom>
          <a:noFill/>
        </p:spPr>
        <p:txBody>
          <a:bodyPr wrap="square" rtlCol="0">
            <a:spAutoFit/>
          </a:bodyPr>
          <a:lstStyle/>
          <a:p>
            <a:r>
              <a:rPr lang="lv-LV" dirty="0"/>
              <a:t>Citviet Eiropas Savienībā </a:t>
            </a:r>
            <a:r>
              <a:rPr lang="lv-LV" b="1" dirty="0"/>
              <a:t>nacionālajās</a:t>
            </a:r>
            <a:r>
              <a:rPr lang="lv-LV" dirty="0"/>
              <a:t> sociālekonomiskajās padomēs pilsoniskās sabiedrības organizācijām ir oficiāls statuss šādās valstīs:</a:t>
            </a:r>
          </a:p>
          <a:p>
            <a:endParaRPr lang="lv-LV" dirty="0"/>
          </a:p>
          <a:p>
            <a:r>
              <a:rPr lang="lv-LV" b="1" dirty="0"/>
              <a:t>Francijā, Īrijā, Itālijā, Bulgārijā, Grieķijā, Ungārijā, Portugālē, Spānijā, Maltā un Slovākijā</a:t>
            </a:r>
          </a:p>
          <a:p>
            <a:endParaRPr lang="lv-LV" b="1" dirty="0"/>
          </a:p>
          <a:p>
            <a:r>
              <a:rPr lang="lv-LV" b="1" dirty="0"/>
              <a:t>Eiropas Ekonomikas un sociālo lietu komitejā </a:t>
            </a:r>
            <a:r>
              <a:rPr lang="lv-LV" dirty="0"/>
              <a:t>pārstāvēti -  darba devēji (I grupa), nodarbinātie (II grupa), citi sociālekonomiskie un pilsoniskie spēlētāji (III grupa – Eiropa dažādībā) </a:t>
            </a:r>
            <a:endParaRPr lang="en-GB" b="1" dirty="0"/>
          </a:p>
        </p:txBody>
      </p:sp>
    </p:spTree>
    <p:extLst>
      <p:ext uri="{BB962C8B-B14F-4D97-AF65-F5344CB8AC3E}">
        <p14:creationId xmlns:p14="http://schemas.microsoft.com/office/powerpoint/2010/main" val="2805744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lv-LV" dirty="0"/>
          </a:p>
          <a:p>
            <a:pPr marL="0" indent="0" algn="ctr">
              <a:buNone/>
            </a:pPr>
            <a:r>
              <a:rPr lang="lv-LV" dirty="0">
                <a:solidFill>
                  <a:schemeClr val="bg2">
                    <a:lumMod val="10000"/>
                  </a:schemeClr>
                </a:solidFill>
              </a:rPr>
              <a:t>Paldies par uzmanību!</a:t>
            </a:r>
          </a:p>
          <a:p>
            <a:pPr marL="0" indent="0">
              <a:buNone/>
            </a:pPr>
            <a:endParaRPr lang="lv-LV" dirty="0">
              <a:solidFill>
                <a:schemeClr val="bg2">
                  <a:lumMod val="10000"/>
                </a:schemeClr>
              </a:solidFill>
            </a:endParaRPr>
          </a:p>
          <a:p>
            <a:pPr marL="0" indent="0" algn="ctr">
              <a:buNone/>
            </a:pPr>
            <a:r>
              <a:rPr lang="lv-LV" dirty="0">
                <a:solidFill>
                  <a:schemeClr val="bg2">
                    <a:lumMod val="10000"/>
                  </a:schemeClr>
                </a:solidFill>
              </a:rPr>
              <a:t>ELA prezidijs: </a:t>
            </a:r>
          </a:p>
          <a:p>
            <a:pPr marL="0" indent="0" algn="ctr">
              <a:buNone/>
            </a:pPr>
            <a:r>
              <a:rPr lang="lv-LV" dirty="0" err="1">
                <a:hlinkClick r:id="rId2"/>
              </a:rPr>
              <a:t>ela@latviesi.com</a:t>
            </a:r>
            <a:r>
              <a:rPr lang="lv-LV" dirty="0"/>
              <a:t> </a:t>
            </a:r>
          </a:p>
          <a:p>
            <a:pPr marL="0" indent="0" algn="ctr">
              <a:buNone/>
            </a:pPr>
            <a:endParaRPr lang="lv-LV" dirty="0"/>
          </a:p>
          <a:p>
            <a:pPr marL="0" indent="0" algn="ctr">
              <a:buNone/>
            </a:pPr>
            <a:r>
              <a:rPr lang="lv-LV" dirty="0"/>
              <a:t>Elīna </a:t>
            </a:r>
            <a:r>
              <a:rPr lang="lv-LV" dirty="0" err="1"/>
              <a:t>Pinto</a:t>
            </a:r>
            <a:r>
              <a:rPr lang="lv-LV" dirty="0"/>
              <a:t>:</a:t>
            </a:r>
          </a:p>
          <a:p>
            <a:pPr marL="0" indent="0" algn="ctr">
              <a:buNone/>
            </a:pPr>
            <a:r>
              <a:rPr lang="lv-LV" dirty="0" err="1">
                <a:hlinkClick r:id="rId3"/>
              </a:rPr>
              <a:t>e.dzalbe@gmail.com</a:t>
            </a:r>
            <a:r>
              <a:rPr lang="lv-LV" dirty="0"/>
              <a:t> </a:t>
            </a:r>
            <a:endParaRPr lang="en-GB" dirty="0"/>
          </a:p>
          <a:p>
            <a:endParaRPr lang="en-GB" dirty="0"/>
          </a:p>
        </p:txBody>
      </p:sp>
      <p:sp>
        <p:nvSpPr>
          <p:cNvPr id="4" name="Text Placeholder 3"/>
          <p:cNvSpPr>
            <a:spLocks noGrp="1"/>
          </p:cNvSpPr>
          <p:nvPr>
            <p:ph type="body" sz="half" idx="2"/>
          </p:nvPr>
        </p:nvSpPr>
        <p:spPr/>
        <p:txBody>
          <a:bodyPr/>
          <a:lstStyle/>
          <a:p>
            <a:endParaRPr lang="lv-LV" sz="3100" spc="-99" dirty="0">
              <a:solidFill>
                <a:schemeClr val="tx2"/>
              </a:solidFill>
              <a:latin typeface="+mj-lt"/>
              <a:ea typeface="+mj-ea"/>
              <a:cs typeface="+mj-cs"/>
            </a:endParaRPr>
          </a:p>
          <a:p>
            <a:endParaRPr lang="lv-LV" sz="3100" spc="-99" dirty="0">
              <a:solidFill>
                <a:schemeClr val="tx2"/>
              </a:solidFill>
              <a:latin typeface="+mj-lt"/>
              <a:ea typeface="+mj-ea"/>
              <a:cs typeface="+mj-cs"/>
            </a:endParaRPr>
          </a:p>
          <a:p>
            <a:r>
              <a:rPr lang="lv-LV" sz="3100" spc="-99" dirty="0">
                <a:solidFill>
                  <a:srgbClr val="002060"/>
                </a:solidFill>
                <a:latin typeface="+mj-lt"/>
                <a:ea typeface="+mj-ea"/>
                <a:cs typeface="+mj-cs"/>
              </a:rPr>
              <a:t>Kontakti</a:t>
            </a:r>
          </a:p>
        </p:txBody>
      </p:sp>
      <p:sp>
        <p:nvSpPr>
          <p:cNvPr id="5" name="Slide Number Placeholder 4"/>
          <p:cNvSpPr>
            <a:spLocks noGrp="1"/>
          </p:cNvSpPr>
          <p:nvPr>
            <p:ph type="sldNum" sz="quarter" idx="12"/>
          </p:nvPr>
        </p:nvSpPr>
        <p:spPr/>
        <p:txBody>
          <a:bodyPr/>
          <a:lstStyle/>
          <a:p>
            <a:fld id="{0CAE6397-855C-4E3E-ADD8-3AA24E4203AB}" type="slidenum">
              <a:rPr lang="en-GB" altLang="en-US" smtClean="0"/>
              <a:pPr/>
              <a:t>9</a:t>
            </a:fld>
            <a:endParaRPr lang="en-GB" altLang="en-US"/>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560" y="980728"/>
            <a:ext cx="685800" cy="1447800"/>
          </a:xfrm>
          <a:prstGeom prst="rect">
            <a:avLst/>
          </a:prstGeom>
        </p:spPr>
      </p:pic>
    </p:spTree>
    <p:extLst>
      <p:ext uri="{BB962C8B-B14F-4D97-AF65-F5344CB8AC3E}">
        <p14:creationId xmlns:p14="http://schemas.microsoft.com/office/powerpoint/2010/main" val="413084292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5718</TotalTime>
  <Words>722</Words>
  <Application>Microsoft Office PowerPoint</Application>
  <PresentationFormat>On-screen Show (4:3)</PresentationFormat>
  <Paragraphs>96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Verdana</vt:lpstr>
      <vt:lpstr>Wingdings</vt:lpstr>
      <vt:lpstr>Clarity</vt:lpstr>
      <vt:lpstr>PILSONISKĀS SABIEDRĪBAS pārstāvība  NTSP – 2017/2018</vt:lpstr>
      <vt:lpstr> NTSP &amp; PILSONISKĀ SABIEDRĪBA </vt:lpstr>
      <vt:lpstr> NVO SOCIĀLEKONOMISKĀ LOMA </vt:lpstr>
      <vt:lpstr> NVO SOCIĀLEKONOMISKĀ LOMA - II </vt:lpstr>
      <vt:lpstr> DARBĪBA NTSP IETVAROS - AKTIVITĀTE </vt:lpstr>
      <vt:lpstr> DARBĪBA NTSP IETVAROS - IZAICINĀJUMI </vt:lpstr>
      <vt:lpstr> DARBĪBA NTSP IETVAROS - SECINĀJUMI </vt:lpstr>
      <vt:lpstr> DARBĪBA NTSP IETVAROS - PRIEKŠLIKUMI </vt:lpstr>
      <vt:lpstr>PowerPoint Presentation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PINTO Elina (DGT)</dc:creator>
  <cp:lastModifiedBy>Artis Zaluksnis</cp:lastModifiedBy>
  <cp:revision>359</cp:revision>
  <dcterms:created xsi:type="dcterms:W3CDTF">2016-11-29T09:32:55Z</dcterms:created>
  <dcterms:modified xsi:type="dcterms:W3CDTF">2018-12-17T14:34:27Z</dcterms:modified>
</cp:coreProperties>
</file>