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" name="Google Shape;29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g25dfab1b602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Google Shape;33;g25dfab1b602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5dfab1b602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Google Shape;37;g25dfab1b602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5dfab1b602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g25dfab1b602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5dfab1b602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g25dfab1b602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5dfab1b602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5dfab1b602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5dfab1b602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5dfab1b602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ulslaids_Apli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 b="-4897" l="0" r="0" t="-4908"/>
          <a:stretch/>
        </p:blipFill>
        <p:spPr>
          <a:xfrm>
            <a:off x="2366125" y="1085187"/>
            <a:ext cx="4411750" cy="2973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ulslaids_Uzticesanas">
  <p:cSld name="CUSTOM_1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3"/>
          <p:cNvPicPr preferRelativeResize="0"/>
          <p:nvPr/>
        </p:nvPicPr>
        <p:blipFill rotWithShape="1">
          <a:blip r:embed="rId2">
            <a:alphaModFix/>
          </a:blip>
          <a:srcRect b="738" l="0" r="0" t="748"/>
          <a:stretch/>
        </p:blipFill>
        <p:spPr>
          <a:xfrm>
            <a:off x="1577287" y="843000"/>
            <a:ext cx="6263849" cy="363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ksts1" type="tx">
  <p:cSld name="TITLE_AND_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/>
          <p:nvPr>
            <p:ph type="title"/>
          </p:nvPr>
        </p:nvSpPr>
        <p:spPr>
          <a:xfrm>
            <a:off x="311700" y="445025"/>
            <a:ext cx="8520600" cy="8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" type="body"/>
          </p:nvPr>
        </p:nvSpPr>
        <p:spPr>
          <a:xfrm>
            <a:off x="311700" y="1632351"/>
            <a:ext cx="8520600" cy="303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ksts2" type="twoColTx">
  <p:cSld name="TITLE_AND_TWO_COLUMN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311700" y="445025"/>
            <a:ext cx="8520600" cy="10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body"/>
          </p:nvPr>
        </p:nvSpPr>
        <p:spPr>
          <a:xfrm>
            <a:off x="311700" y="1612487"/>
            <a:ext cx="3999900" cy="313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8" name="Google Shape;18;p5"/>
          <p:cNvSpPr txBox="1"/>
          <p:nvPr>
            <p:ph idx="2" type="body"/>
          </p:nvPr>
        </p:nvSpPr>
        <p:spPr>
          <a:xfrm>
            <a:off x="4832400" y="1612487"/>
            <a:ext cx="3999900" cy="313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ksts un attēls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/>
          <p:nvPr>
            <p:ph type="title"/>
          </p:nvPr>
        </p:nvSpPr>
        <p:spPr>
          <a:xfrm>
            <a:off x="311700" y="445025"/>
            <a:ext cx="3376800" cy="8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" type="body"/>
          </p:nvPr>
        </p:nvSpPr>
        <p:spPr>
          <a:xfrm>
            <a:off x="311700" y="1632350"/>
            <a:ext cx="3376800" cy="303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6"/>
          <p:cNvSpPr/>
          <p:nvPr>
            <p:ph idx="2" type="pic"/>
          </p:nvPr>
        </p:nvSpPr>
        <p:spPr>
          <a:xfrm>
            <a:off x="4000500" y="0"/>
            <a:ext cx="5143500" cy="5143500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ttēls aplī">
  <p:cSld name="BLANK_1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/>
          <p:nvPr>
            <p:ph idx="2" type="pic"/>
          </p:nvPr>
        </p:nvSpPr>
        <p:spPr>
          <a:xfrm>
            <a:off x="2000250" y="0"/>
            <a:ext cx="5143500" cy="5143500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iels attēls">
  <p:cSld name="BLANK_1_1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/>
          <p:nvPr>
            <p:ph idx="2" type="pic"/>
          </p:nvPr>
        </p:nvSpPr>
        <p:spPr>
          <a:xfrm>
            <a:off x="0" y="-25"/>
            <a:ext cx="9144000" cy="51435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gradFill>
          <a:gsLst>
            <a:gs pos="0">
              <a:srgbClr val="EAE5CE"/>
            </a:gs>
            <a:gs pos="50000">
              <a:srgbClr val="D1E3E5"/>
            </a:gs>
            <a:gs pos="100000">
              <a:srgbClr val="EFF6F7"/>
            </a:gs>
          </a:gsLst>
          <a:path path="circle">
            <a:fillToRect b="100%" r="100%"/>
          </a:path>
          <a:tileRect l="-10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ontserrat"/>
              <a:buNone/>
              <a:defRPr b="1" sz="2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ontserrat"/>
              <a:buChar char="●"/>
              <a:defRPr sz="18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/>
          <p:nvPr>
            <p:ph type="title"/>
          </p:nvPr>
        </p:nvSpPr>
        <p:spPr>
          <a:xfrm>
            <a:off x="311700" y="445025"/>
            <a:ext cx="8520600" cy="8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11"/>
          <p:cNvSpPr txBox="1"/>
          <p:nvPr>
            <p:ph idx="1" type="body"/>
          </p:nvPr>
        </p:nvSpPr>
        <p:spPr>
          <a:xfrm>
            <a:off x="311700" y="1632351"/>
            <a:ext cx="8520600" cy="303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type="title"/>
          </p:nvPr>
        </p:nvSpPr>
        <p:spPr>
          <a:xfrm>
            <a:off x="311700" y="445025"/>
            <a:ext cx="8520600" cy="10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311700" y="1612487"/>
            <a:ext cx="3999900" cy="313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12"/>
          <p:cNvSpPr txBox="1"/>
          <p:nvPr>
            <p:ph idx="2" type="body"/>
          </p:nvPr>
        </p:nvSpPr>
        <p:spPr>
          <a:xfrm>
            <a:off x="4832400" y="1612487"/>
            <a:ext cx="3999900" cy="313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311700" y="445025"/>
            <a:ext cx="3376800" cy="8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3"/>
          <p:cNvSpPr txBox="1"/>
          <p:nvPr>
            <p:ph idx="1" type="body"/>
          </p:nvPr>
        </p:nvSpPr>
        <p:spPr>
          <a:xfrm>
            <a:off x="311700" y="1632350"/>
            <a:ext cx="3376800" cy="303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3"/>
          <p:cNvSpPr/>
          <p:nvPr>
            <p:ph idx="2" type="pic"/>
          </p:nvPr>
        </p:nvSpPr>
        <p:spPr>
          <a:xfrm>
            <a:off x="4000500" y="0"/>
            <a:ext cx="5143500" cy="5143500"/>
          </a:xfrm>
          <a:prstGeom prst="ellipse">
            <a:avLst/>
          </a:prstGeom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/>
          <p:nvPr>
            <p:ph idx="2" type="pic"/>
          </p:nvPr>
        </p:nvSpPr>
        <p:spPr>
          <a:xfrm>
            <a:off x="2000250" y="0"/>
            <a:ext cx="5143500" cy="5143500"/>
          </a:xfrm>
          <a:prstGeom prst="ellipse">
            <a:avLst/>
          </a:prstGeom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/>
          <p:nvPr>
            <p:ph idx="2" type="pic"/>
          </p:nvPr>
        </p:nvSpPr>
        <p:spPr>
          <a:xfrm>
            <a:off x="0" y="-25"/>
            <a:ext cx="9144000" cy="5143500"/>
          </a:xfrm>
          <a:prstGeom prst="rect">
            <a:avLst/>
          </a:prstGeom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ialoga apļi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